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3"/>
    <p:sldId id="265" r:id="rId5"/>
    <p:sldId id="266" r:id="rId6"/>
    <p:sldId id="268" r:id="rId7"/>
    <p:sldId id="269" r:id="rId8"/>
    <p:sldId id="270" r:id="rId9"/>
    <p:sldId id="290" r:id="rId10"/>
    <p:sldId id="298" r:id="rId11"/>
    <p:sldId id="275" r:id="rId12"/>
    <p:sldId id="278" r:id="rId13"/>
    <p:sldId id="285" r:id="rId14"/>
    <p:sldId id="284" r:id="rId15"/>
    <p:sldId id="277" r:id="rId16"/>
    <p:sldId id="282" r:id="rId17"/>
    <p:sldId id="267" r:id="rId18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8"/>
        <p:guide pos="291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9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0B48-4953-406B-A801-DD0A418DC3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6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2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file:///C:\Users\1V994W2\Documents\Tencent%20Files\574576071\FileRecv\&#25340;&#35013;&#32032;&#26448;\forleft%201-23\\18\subject_holdright_40,65,115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9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7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741998" y="4096226"/>
            <a:ext cx="1279208" cy="306705"/>
          </a:xfrm>
          <a:prstGeom prst="rect">
            <a:avLst/>
          </a:prstGeom>
        </p:spPr>
        <p:txBody>
          <a:bodyPr vert="horz" wrap="square" lIns="90170" tIns="46990" rIns="90170" bIns="4699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741998" y="4402931"/>
            <a:ext cx="1279208" cy="306705"/>
          </a:xfrm>
          <a:prstGeom prst="rect">
            <a:avLst/>
          </a:prstGeom>
        </p:spPr>
        <p:txBody>
          <a:bodyPr vert="horz" wrap="square" lIns="90170" tIns="46990" rIns="90170" bIns="4699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0"/>
            </p:custDataLst>
          </p:nvPr>
        </p:nvSpPr>
        <p:spPr>
          <a:xfrm>
            <a:off x="741998" y="2627948"/>
            <a:ext cx="3381851" cy="728186"/>
          </a:xfrm>
        </p:spPr>
        <p:txBody>
          <a:bodyPr vert="horz" wrap="square" lIns="90170" tIns="46990" rIns="90170" bIns="4699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1"/>
            </p:custDataLst>
          </p:nvPr>
        </p:nvSpPr>
        <p:spPr>
          <a:xfrm>
            <a:off x="741998" y="3533299"/>
            <a:ext cx="3302794" cy="277654"/>
          </a:xfrm>
        </p:spPr>
        <p:txBody>
          <a:bodyPr vert="horz" wrap="square" lIns="90170" tIns="46990" rIns="90170" bIns="4699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cxnSp>
        <p:nvCxnSpPr>
          <p:cNvPr id="10" name="直接连接符 9"/>
          <p:cNvCxnSpPr/>
          <p:nvPr userDrawn="1">
            <p:custDataLst>
              <p:tags r:id="rId12"/>
            </p:custDataLst>
          </p:nvPr>
        </p:nvCxnSpPr>
        <p:spPr>
          <a:xfrm>
            <a:off x="741998" y="3949304"/>
            <a:ext cx="338185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40068" cy="451316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857250"/>
            <a:ext cx="540068" cy="45131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02448" y="1571631"/>
            <a:ext cx="8139178" cy="404168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979170" y="3965258"/>
            <a:ext cx="3000375" cy="334328"/>
          </a:xfrm>
        </p:spPr>
        <p:txBody>
          <a:bodyPr vert="horz" wrap="square" lIns="90170" tIns="46990" rIns="90170" bIns="46990" anchor="t" anchorCtr="0">
            <a:normAutofit/>
          </a:bodyPr>
          <a:lstStyle>
            <a:lvl1pPr marL="457200" marR="0" indent="-45720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979170" y="2989421"/>
            <a:ext cx="3000375" cy="879158"/>
          </a:xfrm>
        </p:spPr>
        <p:txBody>
          <a:bodyPr vert="horz" wrap="square" lIns="90170" tIns="46990" rIns="90170" bIns="4699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40068" cy="451316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857250"/>
            <a:ext cx="540068" cy="4513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1189673"/>
            <a:ext cx="8139178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56" y="1085107"/>
            <a:ext cx="8705888" cy="468778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40068" cy="451316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857250"/>
            <a:ext cx="540068" cy="4513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961200" y="1794150"/>
            <a:ext cx="7219800" cy="5427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960835" y="2479950"/>
            <a:ext cx="7219950" cy="2583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8452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857250"/>
            <a:ext cx="540068" cy="4513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1435050"/>
            <a:ext cx="2970000" cy="6615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2180250"/>
            <a:ext cx="29673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1434704"/>
            <a:ext cx="486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2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40068" cy="451316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857250"/>
            <a:ext cx="540068" cy="4513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9000" y="1443150"/>
            <a:ext cx="8232300" cy="4698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59000" y="2101950"/>
            <a:ext cx="8231981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59581" y="2963250"/>
            <a:ext cx="82242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4628978"/>
            <a:ext cx="9144000" cy="137177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40068" cy="451316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857250"/>
            <a:ext cx="540068" cy="4513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3600" y="1359450"/>
            <a:ext cx="8232300" cy="4239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3628" y="2118150"/>
            <a:ext cx="8243100" cy="2408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45500" y="4742550"/>
            <a:ext cx="8251200" cy="7587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5549435"/>
            <a:ext cx="540068" cy="451316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9435"/>
            <a:ext cx="540068" cy="4513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34700" y="1035450"/>
            <a:ext cx="82782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34700" y="2104650"/>
            <a:ext cx="40068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81800" y="2104650"/>
            <a:ext cx="40257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29300" y="4469850"/>
            <a:ext cx="40068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689900" y="4467150"/>
            <a:ext cx="40257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2518"/>
            <a:ext cx="9144000" cy="371296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48" y="4985291"/>
            <a:ext cx="1215152" cy="101545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5291"/>
            <a:ext cx="1215152" cy="10154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42100" y="1861650"/>
            <a:ext cx="6858000" cy="17901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41810" y="3754350"/>
            <a:ext cx="6858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40068" cy="451316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857250"/>
            <a:ext cx="540068" cy="4513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118967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02412" y="1571631"/>
            <a:ext cx="8139178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2709334" cy="304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2440781" y="2764668"/>
            <a:ext cx="4262438" cy="728663"/>
          </a:xfrm>
        </p:spPr>
        <p:txBody>
          <a:bodyPr vert="horz" wrap="square" lIns="90170" tIns="46990" rIns="90170" bIns="4699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40068" cy="451316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857250"/>
            <a:ext cx="540068" cy="4513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118967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02448" y="157163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79158" y="1571631"/>
            <a:ext cx="3962432" cy="404168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40068" cy="451316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857250"/>
            <a:ext cx="540068" cy="4513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118967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02448" y="1571631"/>
            <a:ext cx="3962432" cy="28575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02444" y="1912144"/>
            <a:ext cx="3962400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4676813" y="1571631"/>
            <a:ext cx="3962432" cy="28575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4676813" y="1912144"/>
            <a:ext cx="3962432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0" y="2503170"/>
            <a:ext cx="3291840" cy="1851660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5486400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12" y="1189673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40068" cy="451316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857250"/>
            <a:ext cx="540068" cy="4513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48" y="118967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4679194" y="157163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40068" cy="451316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857250"/>
            <a:ext cx="540068" cy="451316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928351" y="1571631"/>
            <a:ext cx="713238" cy="404168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02444" y="1571625"/>
            <a:ext cx="7371076" cy="404168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561962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62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157829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tags" Target="../tags/tag26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6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64.xml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68.xml"/><Relationship Id="rId1" Type="http://schemas.openxmlformats.org/officeDocument/2006/relationships/tags" Target="../tags/tag26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7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81.xml"/><Relationship Id="rId10" Type="http://schemas.openxmlformats.org/officeDocument/2006/relationships/tags" Target="../tags/tag280.xml"/><Relationship Id="rId1" Type="http://schemas.openxmlformats.org/officeDocument/2006/relationships/tags" Target="../tags/tag27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86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87.xml"/><Relationship Id="rId1" Type="http://schemas.openxmlformats.org/officeDocument/2006/relationships/tags" Target="../tags/tag28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5" Type="http://schemas.openxmlformats.org/officeDocument/2006/relationships/slideLayout" Target="../slideLayouts/slideLayout7.xml"/><Relationship Id="rId24" Type="http://schemas.openxmlformats.org/officeDocument/2006/relationships/tags" Target="../tags/tag185.xml"/><Relationship Id="rId23" Type="http://schemas.openxmlformats.org/officeDocument/2006/relationships/tags" Target="../tags/tag184.xml"/><Relationship Id="rId22" Type="http://schemas.openxmlformats.org/officeDocument/2006/relationships/image" Target="file:///C:\Users\1V994W2\PycharmProjects\PPT_Background_Generation/pic_temp/1_pic_quater_right_up.png" TargetMode="External"/><Relationship Id="rId21" Type="http://schemas.openxmlformats.org/officeDocument/2006/relationships/image" Target="../media/image3.png"/><Relationship Id="rId20" Type="http://schemas.openxmlformats.org/officeDocument/2006/relationships/tags" Target="../tags/tag183.xml"/><Relationship Id="rId2" Type="http://schemas.openxmlformats.org/officeDocument/2006/relationships/tags" Target="../tags/tag167.xml"/><Relationship Id="rId19" Type="http://schemas.openxmlformats.org/officeDocument/2006/relationships/image" Target="file:///C:\Users\1V994W2\PycharmProjects\PPT_Background_Generation/pic_temp/0_pic_quater_left_up.png" TargetMode="External"/><Relationship Id="rId18" Type="http://schemas.openxmlformats.org/officeDocument/2006/relationships/image" Target="../media/image2.png"/><Relationship Id="rId17" Type="http://schemas.openxmlformats.org/officeDocument/2006/relationships/tags" Target="../tags/tag182.xml"/><Relationship Id="rId16" Type="http://schemas.openxmlformats.org/officeDocument/2006/relationships/tags" Target="../tags/tag181.xml"/><Relationship Id="rId15" Type="http://schemas.openxmlformats.org/officeDocument/2006/relationships/tags" Target="../tags/tag180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tags" Target="../tags/tag16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94.xml"/><Relationship Id="rId37" Type="http://schemas.openxmlformats.org/officeDocument/2006/relationships/notesSlide" Target="../notesSlides/notesSlide6.xml"/><Relationship Id="rId36" Type="http://schemas.openxmlformats.org/officeDocument/2006/relationships/slideLayout" Target="../slideLayouts/slideLayout7.xml"/><Relationship Id="rId35" Type="http://schemas.openxmlformats.org/officeDocument/2006/relationships/tags" Target="../tags/tag223.xml"/><Relationship Id="rId34" Type="http://schemas.openxmlformats.org/officeDocument/2006/relationships/tags" Target="../tags/tag222.xml"/><Relationship Id="rId33" Type="http://schemas.openxmlformats.org/officeDocument/2006/relationships/tags" Target="../tags/tag221.xml"/><Relationship Id="rId32" Type="http://schemas.openxmlformats.org/officeDocument/2006/relationships/tags" Target="../tags/tag220.xml"/><Relationship Id="rId31" Type="http://schemas.openxmlformats.org/officeDocument/2006/relationships/tags" Target="../tags/tag219.xml"/><Relationship Id="rId30" Type="http://schemas.openxmlformats.org/officeDocument/2006/relationships/tags" Target="../tags/tag218.xml"/><Relationship Id="rId3" Type="http://schemas.openxmlformats.org/officeDocument/2006/relationships/image" Target="file:///C:\Users\1V994W2\PycharmProjects\PPT_Background_Generation/pic_temp/0_pic_quater_left_up.png" TargetMode="External"/><Relationship Id="rId29" Type="http://schemas.openxmlformats.org/officeDocument/2006/relationships/tags" Target="../tags/tag217.xml"/><Relationship Id="rId28" Type="http://schemas.openxmlformats.org/officeDocument/2006/relationships/tags" Target="../tags/tag216.xml"/><Relationship Id="rId27" Type="http://schemas.openxmlformats.org/officeDocument/2006/relationships/tags" Target="../tags/tag215.xml"/><Relationship Id="rId26" Type="http://schemas.openxmlformats.org/officeDocument/2006/relationships/tags" Target="../tags/tag214.xml"/><Relationship Id="rId25" Type="http://schemas.openxmlformats.org/officeDocument/2006/relationships/tags" Target="../tags/tag213.xml"/><Relationship Id="rId24" Type="http://schemas.openxmlformats.org/officeDocument/2006/relationships/tags" Target="../tags/tag212.xml"/><Relationship Id="rId23" Type="http://schemas.openxmlformats.org/officeDocument/2006/relationships/tags" Target="../tags/tag211.xml"/><Relationship Id="rId22" Type="http://schemas.openxmlformats.org/officeDocument/2006/relationships/tags" Target="../tags/tag210.xml"/><Relationship Id="rId21" Type="http://schemas.openxmlformats.org/officeDocument/2006/relationships/tags" Target="../tags/tag209.xml"/><Relationship Id="rId20" Type="http://schemas.openxmlformats.org/officeDocument/2006/relationships/tags" Target="../tags/tag208.xml"/><Relationship Id="rId2" Type="http://schemas.openxmlformats.org/officeDocument/2006/relationships/image" Target="../media/image2.png"/><Relationship Id="rId19" Type="http://schemas.openxmlformats.org/officeDocument/2006/relationships/tags" Target="../tags/tag207.xml"/><Relationship Id="rId18" Type="http://schemas.openxmlformats.org/officeDocument/2006/relationships/tags" Target="../tags/tag206.xml"/><Relationship Id="rId17" Type="http://schemas.openxmlformats.org/officeDocument/2006/relationships/tags" Target="../tags/tag205.xml"/><Relationship Id="rId16" Type="http://schemas.openxmlformats.org/officeDocument/2006/relationships/tags" Target="../tags/tag204.xml"/><Relationship Id="rId15" Type="http://schemas.openxmlformats.org/officeDocument/2006/relationships/tags" Target="../tags/tag203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tags" Target="../tags/tag19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2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25.xml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30.xml"/><Relationship Id="rId11" Type="http://schemas.openxmlformats.org/officeDocument/2006/relationships/image" Target="../media/image6.png"/><Relationship Id="rId10" Type="http://schemas.openxmlformats.org/officeDocument/2006/relationships/tags" Target="../tags/tag229.xml"/><Relationship Id="rId1" Type="http://schemas.openxmlformats.org/officeDocument/2006/relationships/tags" Target="../tags/tag22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3.xml"/><Relationship Id="rId4" Type="http://schemas.openxmlformats.org/officeDocument/2006/relationships/image" Target="file:///C:\Users\1V994W2\PycharmProjects\PPT_Background_Generation/pic_temp/0_pic_quater_left_up.png" TargetMode="External"/><Relationship Id="rId32" Type="http://schemas.openxmlformats.org/officeDocument/2006/relationships/notesSlide" Target="../notesSlides/notesSlide8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256.xml"/><Relationship Id="rId3" Type="http://schemas.openxmlformats.org/officeDocument/2006/relationships/image" Target="../media/image2.png"/><Relationship Id="rId29" Type="http://schemas.openxmlformats.org/officeDocument/2006/relationships/tags" Target="../tags/tag255.xml"/><Relationship Id="rId28" Type="http://schemas.openxmlformats.org/officeDocument/2006/relationships/tags" Target="../tags/tag254.xml"/><Relationship Id="rId27" Type="http://schemas.openxmlformats.org/officeDocument/2006/relationships/tags" Target="../tags/tag253.xml"/><Relationship Id="rId26" Type="http://schemas.openxmlformats.org/officeDocument/2006/relationships/tags" Target="../tags/tag252.xml"/><Relationship Id="rId25" Type="http://schemas.openxmlformats.org/officeDocument/2006/relationships/tags" Target="../tags/tag251.xml"/><Relationship Id="rId24" Type="http://schemas.openxmlformats.org/officeDocument/2006/relationships/tags" Target="../tags/tag250.xml"/><Relationship Id="rId23" Type="http://schemas.openxmlformats.org/officeDocument/2006/relationships/tags" Target="../tags/tag249.xml"/><Relationship Id="rId22" Type="http://schemas.openxmlformats.org/officeDocument/2006/relationships/tags" Target="../tags/tag248.xml"/><Relationship Id="rId21" Type="http://schemas.openxmlformats.org/officeDocument/2006/relationships/tags" Target="../tags/tag247.xml"/><Relationship Id="rId20" Type="http://schemas.openxmlformats.org/officeDocument/2006/relationships/tags" Target="../tags/tag246.xml"/><Relationship Id="rId2" Type="http://schemas.openxmlformats.org/officeDocument/2006/relationships/tags" Target="../tags/tag232.xml"/><Relationship Id="rId19" Type="http://schemas.openxmlformats.org/officeDocument/2006/relationships/tags" Target="../tags/tag245.xml"/><Relationship Id="rId18" Type="http://schemas.openxmlformats.org/officeDocument/2006/relationships/tags" Target="../tags/tag244.xml"/><Relationship Id="rId17" Type="http://schemas.openxmlformats.org/officeDocument/2006/relationships/tags" Target="../tags/tag243.xml"/><Relationship Id="rId16" Type="http://schemas.openxmlformats.org/officeDocument/2006/relationships/tags" Target="../tags/tag242.xml"/><Relationship Id="rId15" Type="http://schemas.openxmlformats.org/officeDocument/2006/relationships/tags" Target="../tags/tag241.xml"/><Relationship Id="rId14" Type="http://schemas.openxmlformats.org/officeDocument/2006/relationships/tags" Target="../tags/tag240.xml"/><Relationship Id="rId13" Type="http://schemas.openxmlformats.org/officeDocument/2006/relationships/tags" Target="../tags/tag239.xml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tags" Target="../tags/tag2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/>
          <p:nvPr>
            <p:custDataLst>
              <p:tags r:id="rId1"/>
            </p:custDataLst>
          </p:nvPr>
        </p:nvSpPr>
        <p:spPr>
          <a:xfrm>
            <a:off x="2843450" y="1268810"/>
            <a:ext cx="1294448" cy="552450"/>
          </a:xfrm>
          <a:prstGeom prst="rect">
            <a:avLst/>
          </a:prstGeom>
          <a:noFill/>
        </p:spPr>
        <p:txBody>
          <a:bodyPr wrap="square" lIns="67627" tIns="35242" rIns="67627" bIns="35242" rtlCol="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3300" b="1" spc="2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2022</a:t>
            </a:r>
            <a:endParaRPr lang="en-US" altLang="zh-CN" sz="3300" b="1" spc="200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3"/>
            <p:custDataLst>
              <p:tags r:id="rId2"/>
            </p:custDataLst>
          </p:nvPr>
        </p:nvSpPr>
        <p:spPr>
          <a:xfrm>
            <a:off x="813753" y="4035584"/>
            <a:ext cx="3302794" cy="277654"/>
          </a:xfrm>
        </p:spPr>
        <p:txBody>
          <a:bodyPr wrap="square">
            <a:noAutofit/>
          </a:bodyPr>
          <a:lstStyle/>
          <a:p>
            <a:r>
              <a:rPr sz="16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中帆企航一线牵</a:t>
            </a:r>
            <a:endParaRPr sz="16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  <a:p>
            <a:r>
              <a:rPr sz="16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 </a:t>
            </a:r>
            <a:r>
              <a:rPr lang="en-US" sz="16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          </a:t>
            </a:r>
            <a:endParaRPr lang="en-US" sz="16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  <a:p>
            <a:r>
              <a:rPr lang="en-US" sz="16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            </a:t>
            </a:r>
            <a:r>
              <a:rPr sz="16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省心省力省时间</a:t>
            </a:r>
            <a:endParaRPr sz="16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3"/>
            </p:custDataLst>
          </p:nvPr>
        </p:nvSpPr>
        <p:spPr>
          <a:xfrm>
            <a:off x="670243" y="2771458"/>
            <a:ext cx="3381851" cy="728186"/>
          </a:xfrm>
        </p:spPr>
        <p:txBody>
          <a:bodyPr wrap="square">
            <a:normAutofit fontScale="90000"/>
          </a:bodyPr>
          <a:lstStyle/>
          <a:p>
            <a:r>
              <a:rPr lang="zh-CN" altLang="en-US" sz="489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大学生创业</a:t>
            </a:r>
            <a:endParaRPr lang="zh-CN" altLang="en-US" sz="489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3000">
        <p:random/>
      </p:transition>
    </mc:Choice>
    <mc:Fallback>
      <p:transition spd="med" advTm="3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600487" y="2363039"/>
            <a:ext cx="2087404" cy="590074"/>
          </a:xfrm>
          <a:prstGeom prst="rect">
            <a:avLst/>
          </a:prstGeom>
          <a:noFill/>
        </p:spPr>
        <p:txBody>
          <a:bodyPr wrap="square" lIns="67627" tIns="35242" rIns="67627" bIns="35242" rtlCol="0" anchor="b" anchorCtr="0">
            <a:norm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300" i="0" spc="200" baseline="0" noProof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TOP:03</a:t>
            </a:r>
            <a:endParaRPr kumimoji="0" lang="en-US" altLang="zh-CN" sz="3300" i="0" spc="200" baseline="0" noProof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0" name="矩形 39"/>
          <p:cNvSpPr/>
          <p:nvPr>
            <p:custDataLst>
              <p:tags r:id="rId2"/>
            </p:custDataLst>
          </p:nvPr>
        </p:nvSpPr>
        <p:spPr>
          <a:xfrm>
            <a:off x="3672242" y="3027408"/>
            <a:ext cx="2086928" cy="230981"/>
          </a:xfrm>
          <a:prstGeom prst="rect">
            <a:avLst/>
          </a:prstGeom>
        </p:spPr>
        <p:txBody>
          <a:bodyPr wrap="square">
            <a:normAutofit fontScale="900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50" b="0" i="0" spc="200" baseline="0" noProof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PART THREE</a:t>
            </a:r>
            <a:endParaRPr kumimoji="0" lang="en-US" altLang="zh-CN" sz="1050" b="0" i="0" spc="200" baseline="0" noProof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050" b="0" i="0" spc="20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050" b="0" i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cxnSp>
        <p:nvCxnSpPr>
          <p:cNvPr id="42" name="直接连接符 41"/>
          <p:cNvCxnSpPr/>
          <p:nvPr>
            <p:custDataLst>
              <p:tags r:id="rId3"/>
            </p:custDataLst>
          </p:nvPr>
        </p:nvCxnSpPr>
        <p:spPr>
          <a:xfrm>
            <a:off x="2856108" y="2657838"/>
            <a:ext cx="566261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43" name="直接连接符 42"/>
          <p:cNvCxnSpPr/>
          <p:nvPr>
            <p:custDataLst>
              <p:tags r:id="rId4"/>
            </p:custDataLst>
          </p:nvPr>
        </p:nvCxnSpPr>
        <p:spPr>
          <a:xfrm>
            <a:off x="5865532" y="2657838"/>
            <a:ext cx="566261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5"/>
            </p:custDataLst>
          </p:nvPr>
        </p:nvSpPr>
        <p:spPr>
          <a:xfrm>
            <a:off x="1364615" y="3333115"/>
            <a:ext cx="6661785" cy="728980"/>
          </a:xfrm>
        </p:spPr>
        <p:txBody>
          <a:bodyPr wrap="square">
            <a:normAutofit fontScale="90000"/>
          </a:bodyPr>
          <a:lstStyle/>
          <a:p>
            <a:r>
              <a:rPr lang="zh-CN" alt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平台优惠</a:t>
            </a:r>
            <a:endParaRPr lang="zh-CN" alt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>
          <a:xfrm>
            <a:off x="219056" y="980332"/>
            <a:ext cx="8705888" cy="468778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40068" cy="451316"/>
          </a:xfrm>
          <a:prstGeom prst="rect">
            <a:avLst/>
          </a:prstGeom>
        </p:spPr>
      </p:pic>
      <p:pic>
        <p:nvPicPr>
          <p:cNvPr id="22" name="图片 21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857250"/>
            <a:ext cx="540068" cy="451316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3275965" y="332105"/>
            <a:ext cx="2117725" cy="530225"/>
          </a:xfrm>
          <a:prstGeom prst="rect">
            <a:avLst/>
          </a:prstGeom>
        </p:spPr>
        <p:txBody>
          <a:bodyPr vert="horz" wrap="square" lIns="67627" tIns="35242" rIns="67627" bIns="35242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7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uFillTx/>
                <a:latin typeface="Arial" panose="020B0604020202020204" pitchFamily="34" charset="0"/>
                <a:sym typeface="Arial" panose="020B0604020202020204" pitchFamily="34" charset="0"/>
              </a:rPr>
              <a:t>平台优惠</a:t>
            </a:r>
            <a:endParaRPr lang="zh-CN" altLang="en-US" sz="27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1062355" y="1776095"/>
            <a:ext cx="7091680" cy="2578735"/>
          </a:xfrm>
          <a:prstGeom prst="rect">
            <a:avLst/>
          </a:prstGeom>
        </p:spPr>
        <p:txBody>
          <a:bodyPr vert="horz" wrap="square" lIns="67627" tIns="35242" rIns="67627" bIns="35242" rtlCol="0" anchor="t" anchorCtr="0">
            <a:normAutofit/>
          </a:bodyPr>
          <a:lstStyle>
            <a:lvl1pPr fontAlgn="auto">
              <a:lnSpc>
                <a:spcPct val="130000"/>
              </a:lnSpc>
              <a:spcBef>
                <a:spcPct val="0"/>
              </a:spcBef>
              <a:buNone/>
              <a:defRPr sz="3200" b="0" u="none" strike="noStrike" cap="none" spc="0" normalizeH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中帆企航专为大学生创业提供公司注册、工商代理、资质代办、财税服务、税务筹划、知识产权等行业补贴优惠；我们承诺价格绝对的优惠，全心全意为大学生提供专业、高效、安全等服务，轻松解决创业烦恼。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600487" y="2363039"/>
            <a:ext cx="2087404" cy="590074"/>
          </a:xfrm>
          <a:prstGeom prst="rect">
            <a:avLst/>
          </a:prstGeom>
          <a:noFill/>
        </p:spPr>
        <p:txBody>
          <a:bodyPr wrap="square" lIns="67627" tIns="35242" rIns="67627" bIns="35242" rtlCol="0" anchor="b" anchorCtr="0">
            <a:norm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300" i="0" spc="200" baseline="0" noProof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TOP:04</a:t>
            </a:r>
            <a:endParaRPr kumimoji="0" lang="en-US" altLang="zh-CN" sz="3300" i="0" spc="200" baseline="0" noProof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0" name="矩形 39"/>
          <p:cNvSpPr/>
          <p:nvPr>
            <p:custDataLst>
              <p:tags r:id="rId2"/>
            </p:custDataLst>
          </p:nvPr>
        </p:nvSpPr>
        <p:spPr>
          <a:xfrm>
            <a:off x="3672242" y="3027408"/>
            <a:ext cx="2086928" cy="230981"/>
          </a:xfrm>
          <a:prstGeom prst="rect">
            <a:avLst/>
          </a:prstGeom>
        </p:spPr>
        <p:txBody>
          <a:bodyPr wrap="square">
            <a:normAutofit fontScale="900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50" b="0" i="0" spc="200" baseline="0" noProof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PART FOUR</a:t>
            </a:r>
            <a:endParaRPr kumimoji="0" lang="en-US" altLang="zh-CN" sz="1050" b="0" i="0" spc="200" baseline="0" noProof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050" b="0" i="0" spc="20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050" b="0" i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cxnSp>
        <p:nvCxnSpPr>
          <p:cNvPr id="42" name="直接连接符 41"/>
          <p:cNvCxnSpPr/>
          <p:nvPr>
            <p:custDataLst>
              <p:tags r:id="rId3"/>
            </p:custDataLst>
          </p:nvPr>
        </p:nvCxnSpPr>
        <p:spPr>
          <a:xfrm>
            <a:off x="2856108" y="2657838"/>
            <a:ext cx="566261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43" name="直接连接符 42"/>
          <p:cNvCxnSpPr/>
          <p:nvPr>
            <p:custDataLst>
              <p:tags r:id="rId4"/>
            </p:custDataLst>
          </p:nvPr>
        </p:nvCxnSpPr>
        <p:spPr>
          <a:xfrm>
            <a:off x="5865532" y="2657838"/>
            <a:ext cx="566261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5"/>
            </p:custDataLst>
          </p:nvPr>
        </p:nvSpPr>
        <p:spPr>
          <a:xfrm>
            <a:off x="1364615" y="3333115"/>
            <a:ext cx="6661785" cy="728980"/>
          </a:xfrm>
        </p:spPr>
        <p:txBody>
          <a:bodyPr wrap="square">
            <a:normAutofit fontScale="90000"/>
          </a:bodyPr>
          <a:lstStyle/>
          <a:p>
            <a:r>
              <a:rPr lang="zh-CN" alt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关于我们</a:t>
            </a:r>
            <a:endParaRPr lang="zh-CN" alt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1834015"/>
            <a:ext cx="9143999" cy="3189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423353" y="2708593"/>
            <a:ext cx="6296501" cy="1147286"/>
          </a:xfrm>
          <a:prstGeom prst="rect">
            <a:avLst/>
          </a:prstGeom>
        </p:spPr>
        <p:txBody>
          <a:bodyPr vert="horz" wrap="square" lIns="67627" tIns="35242" rIns="67627" bIns="35242" rtlCol="0" anchor="t" anchorCtr="0">
            <a:normAutofit fontScale="70000"/>
          </a:bodyPr>
          <a:lstStyle>
            <a:lvl1pPr fontAlgn="auto">
              <a:lnSpc>
                <a:spcPct val="130000"/>
              </a:lnSpc>
              <a:spcBef>
                <a:spcPct val="0"/>
              </a:spcBef>
              <a:buNone/>
              <a:defRPr sz="3200" b="0" u="none" strike="noStrike" cap="none" spc="0" normalizeH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中帆企航从公司注册前的业务市场咨询到运营中的资质、知识产权、工商财务服务、融资到后期的企业股份合并转让、企业收购均为一站式服务的互联网平台。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423988" y="3892868"/>
            <a:ext cx="6296025" cy="706279"/>
          </a:xfrm>
          <a:prstGeom prst="rect">
            <a:avLst/>
          </a:prstGeom>
        </p:spPr>
        <p:txBody>
          <a:bodyPr vert="horz" lIns="67627" tIns="35242" rIns="67627" bIns="35242" rtlCol="0">
            <a:normAutofit/>
          </a:bodyPr>
          <a:lstStyle>
            <a:lvl1pPr indent="0" algn="r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None/>
              <a:defRPr sz="3200" b="1" u="none" strike="noStrike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tabLst>
                <a:tab pos="1609725" algn="l"/>
              </a:tabLst>
              <a:defRPr sz="1600" u="none" strike="noStrike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sz="1600" u="none" strike="noStrike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sz="1600" u="none" strike="noStrike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sz="1600" u="none" strike="noStrike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— —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中帆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·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企航</a:t>
            </a:r>
            <a:endParaRPr lang="zh-CN" altLang="en-US" sz="24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48" y="4985291"/>
            <a:ext cx="1215152" cy="1015459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7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5291"/>
            <a:ext cx="1215152" cy="1015459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934085" y="606425"/>
            <a:ext cx="6661785" cy="72898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u="none" strike="noStrike" kern="1200" cap="none" spc="5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4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j-ea"/>
                <a:ea typeface="+mj-ea"/>
              </a:rPr>
              <a:t>关于我们</a:t>
            </a:r>
            <a:endParaRPr lang="zh-CN" altLang="en-US" sz="40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j-ea"/>
              <a:ea typeface="+mj-ea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1834015"/>
            <a:ext cx="9143999" cy="3189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500630" y="2241550"/>
            <a:ext cx="5390515" cy="1732915"/>
          </a:xfrm>
          <a:prstGeom prst="rect">
            <a:avLst/>
          </a:prstGeom>
        </p:spPr>
        <p:txBody>
          <a:bodyPr vert="horz" wrap="square" lIns="67627" tIns="35242" rIns="67627" bIns="35242" rtlCol="0" anchor="t" anchorCtr="0">
            <a:noAutofit/>
          </a:bodyPr>
          <a:lstStyle>
            <a:lvl1pPr fontAlgn="auto">
              <a:lnSpc>
                <a:spcPct val="130000"/>
              </a:lnSpc>
              <a:spcBef>
                <a:spcPct val="0"/>
              </a:spcBef>
              <a:buNone/>
              <a:defRPr sz="3200" b="0" u="none" strike="noStrike" cap="none" spc="0" normalizeH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>
              <a:buNone/>
            </a:pP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名称：</a:t>
            </a:r>
            <a:r>
              <a:rPr lang="en-US" altLang="zh-CN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 </a:t>
            </a: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广东中帆信息科技有限公司</a:t>
            </a:r>
            <a:endParaRPr lang="zh-CN" altLang="en-US" sz="20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地 址:</a:t>
            </a:r>
            <a:r>
              <a:rPr lang="en-US" altLang="zh-CN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  </a:t>
            </a:r>
            <a:r>
              <a:rPr lang="zh-CN" altLang="en-US" sz="2000">
                <a:ln w="3175">
                  <a:noFill/>
                  <a:prstDash val="dash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微软雅黑" panose="020B0503020204020204" charset="-122"/>
                <a:sym typeface="+mn-ea"/>
              </a:rPr>
              <a:t>珠海市香洲区翠珠四街51号1301房E区</a:t>
            </a:r>
            <a:endParaRPr lang="zh-CN" altLang="en-US" sz="20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电 话：</a:t>
            </a:r>
            <a:r>
              <a:rPr lang="en-US" altLang="zh-CN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0756-6931886</a:t>
            </a: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 </a:t>
            </a:r>
            <a:endParaRPr lang="zh-CN" altLang="en-US" sz="20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邮 编：</a:t>
            </a:r>
            <a:r>
              <a:rPr lang="en-US" altLang="zh-CN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519000</a:t>
            </a:r>
            <a:endParaRPr lang="zh-CN" altLang="en-US" sz="20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电 邮：</a:t>
            </a:r>
            <a:r>
              <a:rPr lang="en-US" altLang="zh-CN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1634785578@qq</a:t>
            </a: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.com</a:t>
            </a:r>
            <a:endParaRPr lang="zh-CN" altLang="en-US" sz="11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715578" y="4466908"/>
            <a:ext cx="6296025" cy="706279"/>
          </a:xfrm>
          <a:prstGeom prst="rect">
            <a:avLst/>
          </a:prstGeom>
        </p:spPr>
        <p:txBody>
          <a:bodyPr vert="horz" lIns="67627" tIns="35242" rIns="67627" bIns="35242" rtlCol="0">
            <a:normAutofit/>
          </a:bodyPr>
          <a:lstStyle>
            <a:lvl1pPr indent="0" algn="r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None/>
              <a:defRPr sz="3200" b="1" u="none" strike="noStrike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tabLst>
                <a:tab pos="1609725" algn="l"/>
              </a:tabLst>
              <a:defRPr sz="1600" u="none" strike="noStrike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sz="1600" u="none" strike="noStrike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sz="1600" u="none" strike="noStrike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sz="1600" u="none" strike="noStrike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— —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中帆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·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企航</a:t>
            </a:r>
            <a:endParaRPr lang="zh-CN" altLang="en-US" sz="24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48" y="4985291"/>
            <a:ext cx="1215152" cy="1015459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7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5291"/>
            <a:ext cx="1215152" cy="101545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54835" y="589915"/>
            <a:ext cx="47967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4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j-ea"/>
                <a:ea typeface="+mj-ea"/>
                <a:sym typeface="+mn-ea"/>
              </a:rPr>
              <a:t>关于我们</a:t>
            </a:r>
            <a:endParaRPr lang="zh-CN" altLang="en-US" sz="4000">
              <a:latin typeface="+mj-ea"/>
              <a:ea typeface="+mj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>
            <p:custDataLst>
              <p:tags r:id="rId1"/>
            </p:custDataLst>
          </p:nvPr>
        </p:nvSpPr>
        <p:spPr>
          <a:xfrm>
            <a:off x="1092835" y="2276475"/>
            <a:ext cx="1329055" cy="516255"/>
          </a:xfrm>
          <a:prstGeom prst="rect">
            <a:avLst/>
          </a:prstGeom>
          <a:noFill/>
        </p:spPr>
        <p:txBody>
          <a:bodyPr wrap="square" lIns="67627" tIns="35242" rIns="67627" bIns="35242" rtlCol="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3200" b="1" spc="2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2022</a:t>
            </a:r>
            <a:endParaRPr lang="en-US" altLang="zh-CN" sz="3200" b="1" spc="2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13"/>
            <p:custDataLst>
              <p:tags r:id="rId2"/>
            </p:custDataLst>
          </p:nvPr>
        </p:nvSpPr>
        <p:spPr>
          <a:xfrm>
            <a:off x="949107" y="3230960"/>
            <a:ext cx="2886827" cy="879158"/>
          </a:xfrm>
        </p:spPr>
        <p:txBody>
          <a:bodyPr wrap="square">
            <a:normAutofit fontScale="90000"/>
          </a:bodyPr>
          <a:lstStyle/>
          <a:p>
            <a:r>
              <a:rPr lang="zh-CN" altLang="en-US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再出发</a:t>
            </a:r>
            <a:endParaRPr lang="zh-CN" altLang="en-US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4"/>
            <p:custDataLst>
              <p:tags r:id="rId3"/>
            </p:custDataLst>
          </p:nvPr>
        </p:nvSpPr>
        <p:spPr>
          <a:xfrm>
            <a:off x="949107" y="4405075"/>
            <a:ext cx="2886827" cy="277654"/>
          </a:xfrm>
        </p:spPr>
        <p:txBody>
          <a:bodyPr wrap="square">
            <a:noAutofit/>
          </a:bodyPr>
          <a:lstStyle/>
          <a:p>
            <a:r>
              <a:rPr sz="14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中帆企航一线牵</a:t>
            </a:r>
            <a:endParaRPr sz="14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endParaRPr sz="14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r>
              <a:rPr lang="en-US" sz="14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         </a:t>
            </a:r>
            <a:r>
              <a:rPr sz="14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省心省力省时间</a:t>
            </a:r>
            <a:endParaRPr sz="14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89940" y="4322445"/>
            <a:ext cx="3231515" cy="82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>
            <a:off x="1314450" y="2108121"/>
            <a:ext cx="2857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314450" y="2736771"/>
            <a:ext cx="513398" cy="421481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sz="21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01.</a:t>
            </a:r>
            <a:endParaRPr lang="en-US" altLang="zh-CN" sz="21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845469" y="2709625"/>
            <a:ext cx="2291239" cy="39719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spc="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大学生创业概述</a:t>
            </a:r>
            <a:endParaRPr lang="zh-CN" altLang="en-US" sz="1500" b="1" spc="2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314450" y="3266361"/>
            <a:ext cx="513398" cy="421005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sz="21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02.</a:t>
            </a:r>
            <a:endParaRPr lang="en-US" altLang="zh-CN" sz="21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1845469" y="3238739"/>
            <a:ext cx="2291239" cy="39719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spc="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服务大学生创业</a:t>
            </a:r>
            <a:endParaRPr lang="zh-CN" altLang="en-US" sz="1500" b="1" spc="2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1314450" y="3795951"/>
            <a:ext cx="513398" cy="421005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03.</a:t>
            </a:r>
            <a:endParaRPr lang="en-US" altLang="zh-CN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1828324" y="4355069"/>
            <a:ext cx="2291239" cy="39719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spc="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关于我们</a:t>
            </a:r>
            <a:endParaRPr lang="zh-CN" altLang="en-US" sz="1500" b="1" spc="2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1314449" y="1385649"/>
            <a:ext cx="1285355" cy="665782"/>
          </a:xfrm>
          <a:prstGeom prst="rect">
            <a:avLst/>
          </a:prstGeom>
          <a:noFill/>
        </p:spPr>
        <p:txBody>
          <a:bodyPr wrap="square" lIns="68580" tIns="34290" rIns="68580" bIns="34290" rtlCol="0" anchor="b" anchorCtr="0">
            <a:normAutofit lnSpcReduction="1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300" spc="3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rPr>
              <a:t>目录</a:t>
            </a:r>
            <a:endParaRPr lang="zh-CN" altLang="en-US" sz="3300" spc="3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1314450" y="4363641"/>
            <a:ext cx="513398" cy="421005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/>
          </a:bodyPr>
          <a:p>
            <a:pPr>
              <a:lnSpc>
                <a:spcPct val="100000"/>
              </a:lnSpc>
            </a:pPr>
            <a:r>
              <a:rPr lang="en-US" altLang="zh-CN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04.</a:t>
            </a:r>
            <a:endParaRPr lang="en-US" altLang="zh-CN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1846104" y="3768964"/>
            <a:ext cx="2291239" cy="39719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>
              <a:lnSpc>
                <a:spcPct val="120000"/>
              </a:lnSpc>
            </a:pPr>
            <a:r>
              <a:rPr lang="zh-CN" altLang="en-US" sz="1500" b="1" spc="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平台优惠</a:t>
            </a:r>
            <a:endParaRPr lang="zh-CN" altLang="en-US" sz="1500" b="1" spc="2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600487" y="2363039"/>
            <a:ext cx="2087404" cy="590074"/>
          </a:xfrm>
          <a:prstGeom prst="rect">
            <a:avLst/>
          </a:prstGeom>
          <a:noFill/>
        </p:spPr>
        <p:txBody>
          <a:bodyPr wrap="square" lIns="67627" tIns="35242" rIns="67627" bIns="35242" rtlCol="0" anchor="b" anchorCtr="0">
            <a:norm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300" i="0" spc="200" baseline="0" noProof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TOP:01</a:t>
            </a:r>
            <a:endParaRPr kumimoji="0" lang="en-US" altLang="zh-CN" sz="3300" i="0" spc="200" baseline="0" noProof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0" name="矩形 39"/>
          <p:cNvSpPr/>
          <p:nvPr>
            <p:custDataLst>
              <p:tags r:id="rId2"/>
            </p:custDataLst>
          </p:nvPr>
        </p:nvSpPr>
        <p:spPr>
          <a:xfrm>
            <a:off x="3600487" y="3027408"/>
            <a:ext cx="2086928" cy="230981"/>
          </a:xfrm>
          <a:prstGeom prst="rect">
            <a:avLst/>
          </a:prstGeom>
        </p:spPr>
        <p:txBody>
          <a:bodyPr wrap="square">
            <a:normAutofit fontScale="900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50" b="0" i="0" spc="200" baseline="0" noProof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PART ONE</a:t>
            </a:r>
            <a:endParaRPr kumimoji="0" lang="en-US" altLang="zh-CN" sz="1050" b="0" i="0" spc="200" baseline="0" noProof="0" dirty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cxnSp>
        <p:nvCxnSpPr>
          <p:cNvPr id="42" name="直接连接符 41"/>
          <p:cNvCxnSpPr/>
          <p:nvPr>
            <p:custDataLst>
              <p:tags r:id="rId3"/>
            </p:custDataLst>
          </p:nvPr>
        </p:nvCxnSpPr>
        <p:spPr>
          <a:xfrm>
            <a:off x="2856108" y="2657838"/>
            <a:ext cx="566261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43" name="直接连接符 42"/>
          <p:cNvCxnSpPr/>
          <p:nvPr>
            <p:custDataLst>
              <p:tags r:id="rId4"/>
            </p:custDataLst>
          </p:nvPr>
        </p:nvCxnSpPr>
        <p:spPr>
          <a:xfrm>
            <a:off x="5865532" y="2657838"/>
            <a:ext cx="566261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5"/>
            </p:custDataLst>
          </p:nvPr>
        </p:nvSpPr>
        <p:spPr>
          <a:xfrm>
            <a:off x="2584487" y="3333161"/>
            <a:ext cx="4262438" cy="728663"/>
          </a:xfrm>
        </p:spPr>
        <p:txBody>
          <a:bodyPr wrap="square">
            <a:normAutofit fontScale="90000"/>
          </a:bodyPr>
          <a:lstStyle/>
          <a:p>
            <a:r>
              <a:rPr lang="zh-CN" altLang="en-US" b="1" spc="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大学生创业概述</a:t>
            </a:r>
            <a:endParaRPr lang="zh-CN" altLang="en-US" b="1" spc="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/>
          <p:nvPr>
            <p:custDataLst>
              <p:tags r:id="rId1"/>
            </p:custDataLst>
          </p:nvPr>
        </p:nvSpPr>
        <p:spPr>
          <a:xfrm>
            <a:off x="456565" y="1975485"/>
            <a:ext cx="8227695" cy="438912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zh-CN" altLang="en-US" spc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1.大学生往往对未来充满希望，他们有着年轻的血液、蓬勃的朝气，以及“初生牛犊不怕虎”的精神，而这些都是一个创业者应该具备的素质。</a:t>
            </a:r>
            <a:endParaRPr lang="zh-CN" altLang="en-US" spc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zh-CN" altLang="en-US" spc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.大学生在学校里学到了很多理论性的东西，有着较高层次的技术优势，而目前最有前途的事业就是开办高科技企业。技术的重要性是不言而喻的，大学生创业从一开始就必定会走向高科技、高技术含量的领域，“用智力换资本”是大学生创业的特色和必然之路。一些风险投资家往往就因为看中了大学生所掌握的先进技术，而愿意对其创业计划进行资助。</a:t>
            </a:r>
            <a:endParaRPr lang="zh-CN" altLang="en-US" spc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zh-CN" altLang="en-US" spc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3.现代大学生有创新精神，有对传统观念和传统行业挑战的信心和欲望，而这种创新精神也往往造就了大学生创业的动力源泉，成为成功创业的精神基础。</a:t>
            </a:r>
            <a:endParaRPr lang="zh-CN" altLang="en-US" spc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zh-CN" altLang="en-US" spc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4.大学生创业的最大好处在于能提高自己的能力、增长经验，以及学以致用;最大的诱人之处是通过成功创业，可以实现自己的理想，证明自己的价值。</a:t>
            </a:r>
            <a:endParaRPr lang="zh-CN" altLang="en-US" spc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060065" y="116205"/>
            <a:ext cx="3157855" cy="530225"/>
          </a:xfrm>
          <a:prstGeom prst="rect">
            <a:avLst/>
          </a:prstGeom>
        </p:spPr>
        <p:txBody>
          <a:bodyPr vert="horz" wrap="square" lIns="67627" tIns="35242" rIns="67627" bIns="35242" rtlCol="0" anchor="ctr" anchorCtr="0">
            <a:no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sz="3200" spc="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cs typeface="微软雅黑" panose="020B0503020204020204" charset="-122"/>
                <a:sym typeface="Arial" panose="020B0604020202020204" pitchFamily="34" charset="0"/>
              </a:rPr>
              <a:t>大学生创业概述</a:t>
            </a:r>
            <a:endParaRPr lang="zh-CN" altLang="en-US" sz="3200" spc="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uFillTx/>
              <a:latin typeface="Arial" panose="020B0604020202020204" pitchFamily="34" charset="0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3850" y="1196340"/>
            <a:ext cx="3157855" cy="530225"/>
          </a:xfrm>
          <a:prstGeom prst="rect">
            <a:avLst/>
          </a:prstGeom>
        </p:spPr>
        <p:txBody>
          <a:bodyPr vert="horz" wrap="square" lIns="67627" tIns="35242" rIns="67627" bIns="35242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sz="2700" spc="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微软雅黑" panose="020B0503020204020204" charset="-122"/>
                <a:sym typeface="Arial" panose="020B0604020202020204" pitchFamily="34" charset="0"/>
              </a:rPr>
              <a:t>大学生创业优势</a:t>
            </a:r>
            <a:endParaRPr sz="2700" spc="2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219056" y="1085107"/>
            <a:ext cx="8705888" cy="468778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" name="直接连接符 1"/>
          <p:cNvCxnSpPr/>
          <p:nvPr>
            <p:custDataLst>
              <p:tags r:id="rId2"/>
            </p:custDataLst>
          </p:nvPr>
        </p:nvCxnSpPr>
        <p:spPr>
          <a:xfrm>
            <a:off x="591395" y="3876173"/>
            <a:ext cx="79581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91895" y="2430278"/>
            <a:ext cx="0" cy="30637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76555" y="2632710"/>
            <a:ext cx="3505195" cy="1054365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核心能力应当有利于企业效率的提高，能够使企业在创造价值和降低成本方面比竞争对手更优秀</a:t>
            </a:r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776605" y="2230755"/>
            <a:ext cx="3505200" cy="320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价值优越性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179219" y="2632710"/>
            <a:ext cx="3505195" cy="1054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一个企业拥有的核心能力应是独一无二的，这是企业成功的关键因素。核心能力的异质性决定了企业之间的异质性和效率差异。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179060" y="2202815"/>
            <a:ext cx="3505200" cy="349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异质性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776555" y="4490085"/>
            <a:ext cx="3505195" cy="1054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核心能力是在企业长期的生产经营活动过程中积累形成的，深深地印上了该企业特殊组成、特殊经历的烙印，其它企业难以复制。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776555" y="4079716"/>
            <a:ext cx="3505195" cy="299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不可仿制性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>
            <p:custDataLst>
              <p:tags r:id="rId10"/>
            </p:custDataLst>
          </p:nvPr>
        </p:nvSpPr>
        <p:spPr>
          <a:xfrm>
            <a:off x="456515" y="4161473"/>
            <a:ext cx="257175" cy="257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en-US" altLang="zh-CN" sz="135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5179219" y="4490085"/>
            <a:ext cx="3505195" cy="10543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和其它企业资源相比，核心能力受到替代品的威胁相对较小。没有核心能力的创业不过是昙花一现。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5179219" y="4079716"/>
            <a:ext cx="3505195" cy="299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难以替代性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>
            <p:custDataLst>
              <p:tags r:id="rId13"/>
            </p:custDataLst>
          </p:nvPr>
        </p:nvSpPr>
        <p:spPr>
          <a:xfrm>
            <a:off x="4859179" y="4161473"/>
            <a:ext cx="257175" cy="257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en-US" altLang="zh-CN" sz="135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>
            <p:custDataLst>
              <p:tags r:id="rId14"/>
            </p:custDataLst>
          </p:nvPr>
        </p:nvSpPr>
        <p:spPr>
          <a:xfrm>
            <a:off x="456515" y="2294096"/>
            <a:ext cx="257175" cy="257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en-US" altLang="zh-CN" sz="135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>
            <p:custDataLst>
              <p:tags r:id="rId15"/>
            </p:custDataLst>
          </p:nvPr>
        </p:nvSpPr>
        <p:spPr>
          <a:xfrm>
            <a:off x="4859179" y="2294096"/>
            <a:ext cx="257175" cy="257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en-US" altLang="zh-CN" sz="135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6"/>
            </p:custDataLst>
          </p:nvPr>
        </p:nvSpPr>
        <p:spPr>
          <a:xfrm>
            <a:off x="456565" y="1313815"/>
            <a:ext cx="1803400" cy="53022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必要特质</a:t>
            </a:r>
            <a:endParaRPr lang="zh-CN" altLang="en-US" sz="2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17"/>
            </p:custDataLst>
          </p:nvPr>
        </p:nvPicPr>
        <p:blipFill>
          <a:blip r:embed="rId18" r:link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40068" cy="451316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20"/>
            </p:custDataLst>
          </p:nvPr>
        </p:nvPicPr>
        <p:blipFill>
          <a:blip r:embed="rId21" r:link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857250"/>
            <a:ext cx="540068" cy="451316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23"/>
            </p:custDataLst>
          </p:nvPr>
        </p:nvSpPr>
        <p:spPr>
          <a:xfrm>
            <a:off x="2773680" y="116840"/>
            <a:ext cx="3303270" cy="648970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32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sym typeface="Arial" panose="020B0604020202020204" pitchFamily="34" charset="0"/>
              </a:rPr>
              <a:t>大学生创业概述</a:t>
            </a:r>
            <a:endParaRPr lang="zh-CN" altLang="en-US" sz="32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2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600487" y="2363039"/>
            <a:ext cx="2087404" cy="590074"/>
          </a:xfrm>
          <a:prstGeom prst="rect">
            <a:avLst/>
          </a:prstGeom>
          <a:noFill/>
        </p:spPr>
        <p:txBody>
          <a:bodyPr wrap="square" lIns="67627" tIns="35242" rIns="67627" bIns="35242" rtlCol="0" anchor="b" anchorCtr="0">
            <a:norm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300" i="0" spc="200" baseline="0" noProof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TOP:02</a:t>
            </a:r>
            <a:endParaRPr kumimoji="0" lang="en-US" altLang="zh-CN" sz="3300" i="0" spc="200" baseline="0" noProof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0" name="矩形 39"/>
          <p:cNvSpPr/>
          <p:nvPr>
            <p:custDataLst>
              <p:tags r:id="rId2"/>
            </p:custDataLst>
          </p:nvPr>
        </p:nvSpPr>
        <p:spPr>
          <a:xfrm>
            <a:off x="3672242" y="3027408"/>
            <a:ext cx="2086928" cy="230981"/>
          </a:xfrm>
          <a:prstGeom prst="rect">
            <a:avLst/>
          </a:prstGeom>
        </p:spPr>
        <p:txBody>
          <a:bodyPr wrap="square">
            <a:normAutofit fontScale="900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50" b="0" i="0" spc="200" baseline="0" noProof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PART TWO</a:t>
            </a:r>
            <a:endParaRPr kumimoji="0" lang="en-US" altLang="zh-CN" sz="1050" b="0" i="0" spc="200" baseline="0" noProof="0">
              <a:ln>
                <a:noFill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050" b="0" i="0" spc="200" baseline="0" noProof="0" dirty="0">
              <a:ln>
                <a:noFill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cxnSp>
        <p:nvCxnSpPr>
          <p:cNvPr id="42" name="直接连接符 41"/>
          <p:cNvCxnSpPr/>
          <p:nvPr>
            <p:custDataLst>
              <p:tags r:id="rId3"/>
            </p:custDataLst>
          </p:nvPr>
        </p:nvCxnSpPr>
        <p:spPr>
          <a:xfrm>
            <a:off x="2856108" y="2657838"/>
            <a:ext cx="566261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43" name="直接连接符 42"/>
          <p:cNvCxnSpPr/>
          <p:nvPr>
            <p:custDataLst>
              <p:tags r:id="rId4"/>
            </p:custDataLst>
          </p:nvPr>
        </p:nvCxnSpPr>
        <p:spPr>
          <a:xfrm>
            <a:off x="5865532" y="2657838"/>
            <a:ext cx="566261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5"/>
            </p:custDataLst>
          </p:nvPr>
        </p:nvSpPr>
        <p:spPr>
          <a:xfrm>
            <a:off x="1364615" y="3333115"/>
            <a:ext cx="6661785" cy="728980"/>
          </a:xfrm>
        </p:spPr>
        <p:txBody>
          <a:bodyPr wrap="square">
            <a:normAutofit fontScale="90000"/>
          </a:bodyPr>
          <a:lstStyle/>
          <a:p>
            <a:r>
              <a:rPr lang="zh-CN" altLang="en-US" b="1" spc="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服务大学生创业</a:t>
            </a:r>
            <a:endParaRPr lang="zh-CN" altLang="en-US" b="1" spc="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403350" y="4149090"/>
            <a:ext cx="6661785" cy="72898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80000"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u="none" strike="noStrike" kern="1200" cap="none" spc="5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r>
              <a:rPr lang="zh-CN" altLang="en-US" b="1" spc="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落地</a:t>
            </a:r>
            <a:endParaRPr lang="zh-CN" altLang="en-US" b="1" spc="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40068" cy="451316"/>
          </a:xfrm>
          <a:prstGeom prst="rect">
            <a:avLst/>
          </a:prstGeom>
        </p:spPr>
      </p:pic>
      <p:pic>
        <p:nvPicPr>
          <p:cNvPr id="37" name="图片 36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857250"/>
            <a:ext cx="540068" cy="451316"/>
          </a:xfrm>
          <a:prstGeom prst="rect">
            <a:avLst/>
          </a:prstGeom>
        </p:spPr>
      </p:pic>
      <p:cxnSp>
        <p:nvCxnSpPr>
          <p:cNvPr id="3" name="Straight Connector 13"/>
          <p:cNvCxnSpPr/>
          <p:nvPr>
            <p:custDataLst>
              <p:tags r:id="rId7"/>
            </p:custDataLst>
          </p:nvPr>
        </p:nvCxnSpPr>
        <p:spPr>
          <a:xfrm>
            <a:off x="416284" y="3786378"/>
            <a:ext cx="0" cy="17369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415488" y="3792062"/>
            <a:ext cx="1420922" cy="854888"/>
          </a:xfrm>
          <a:prstGeom prst="rect">
            <a:avLst/>
          </a:prstGeom>
          <a:noFill/>
        </p:spPr>
        <p:txBody>
          <a:bodyPr wrap="square" tIns="0" rtlCol="0">
            <a:normAutofit fontScale="90000" lnSpcReduction="10000"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zh-CN" altLang="en-US" sz="1050" spc="15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0元注册 </a:t>
            </a: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r>
              <a:rPr kumimoji="1" lang="zh-CN" altLang="en-US" sz="1050" spc="15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3天拿证</a:t>
            </a: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r>
              <a:rPr kumimoji="1" lang="zh-CN" altLang="en-US" sz="1050" spc="15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专业快速</a:t>
            </a: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105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308427" y="3406437"/>
            <a:ext cx="1512894" cy="35909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zh-CN" altLang="en-US" sz="1500" b="1" spc="300">
                <a:solidFill>
                  <a:schemeClr val="accent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公司注册</a:t>
            </a:r>
            <a:endParaRPr kumimoji="1" lang="zh-CN" altLang="en-US" sz="1500" b="1" spc="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8" name="Straight Connector 19"/>
          <p:cNvCxnSpPr/>
          <p:nvPr>
            <p:custDataLst>
              <p:tags r:id="rId10"/>
            </p:custDataLst>
          </p:nvPr>
        </p:nvCxnSpPr>
        <p:spPr>
          <a:xfrm>
            <a:off x="2164889" y="2968024"/>
            <a:ext cx="0" cy="25553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2157730" y="3085465"/>
            <a:ext cx="1421130" cy="1813560"/>
          </a:xfrm>
          <a:prstGeom prst="rect">
            <a:avLst/>
          </a:prstGeom>
          <a:noFill/>
        </p:spPr>
        <p:txBody>
          <a:bodyPr wrap="square" tIns="0" rtlCol="0">
            <a:normAutofit fontScale="90000" lnSpcReduction="10000"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zh-CN" altLang="en-US" sz="1050" spc="15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专业会计</a:t>
            </a: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r>
              <a:rPr kumimoji="1" lang="zh-CN" altLang="en-US" sz="1050" spc="15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十年经验 </a:t>
            </a: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r>
              <a:rPr kumimoji="1" lang="zh-CN" altLang="en-US" sz="1050" spc="15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价格实惠</a:t>
            </a: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r>
              <a:rPr kumimoji="1" lang="zh-CN" altLang="en-US" sz="1050" spc="15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上门服务</a:t>
            </a: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r>
              <a:rPr kumimoji="1" lang="zh-CN" altLang="en-US" sz="1050" spc="15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全程代办 </a:t>
            </a: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r>
              <a:rPr kumimoji="1" lang="zh-CN" altLang="en-US" sz="1050" spc="15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省时省心</a:t>
            </a:r>
            <a:endParaRPr kumimoji="1" lang="zh-CN" altLang="en-US" sz="105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2058821" y="2578879"/>
            <a:ext cx="1512894" cy="35909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zh-CN" altLang="en-US" sz="1500" b="1" spc="300">
                <a:solidFill>
                  <a:schemeClr val="accent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工商代理</a:t>
            </a:r>
            <a:endParaRPr kumimoji="1" lang="zh-CN" altLang="en-US" sz="1500" b="1" spc="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2" name="Straight Connector 26"/>
          <p:cNvCxnSpPr/>
          <p:nvPr>
            <p:custDataLst>
              <p:tags r:id="rId13"/>
            </p:custDataLst>
          </p:nvPr>
        </p:nvCxnSpPr>
        <p:spPr>
          <a:xfrm>
            <a:off x="3911630" y="3931952"/>
            <a:ext cx="0" cy="15913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3800912" y="3540965"/>
            <a:ext cx="1512894" cy="35909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zh-CN" altLang="en-US" sz="1500" b="1" spc="300">
                <a:solidFill>
                  <a:schemeClr val="accent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资质代办</a:t>
            </a:r>
            <a:endParaRPr kumimoji="1" lang="zh-CN" altLang="en-US" sz="1500" b="1" spc="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3910965" y="4003675"/>
            <a:ext cx="1421130" cy="1205230"/>
          </a:xfrm>
          <a:prstGeom prst="rect">
            <a:avLst/>
          </a:prstGeom>
          <a:noFill/>
        </p:spPr>
        <p:txBody>
          <a:bodyPr wrap="square" tIns="0" rtlCol="0">
            <a:normAutofit fontScale="90000"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zh-CN" altLang="en-US" sz="1050" spc="15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资质新办 </a:t>
            </a: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r>
              <a:rPr kumimoji="1" lang="zh-CN" altLang="en-US" sz="1050" spc="15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资质增项 </a:t>
            </a: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r>
              <a:rPr kumimoji="1" lang="zh-CN" altLang="en-US" sz="1050" spc="15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资质升级 </a:t>
            </a: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105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r>
              <a:rPr kumimoji="1" lang="zh-CN" altLang="en-US" sz="1050" spc="15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资质转让</a:t>
            </a:r>
            <a:endParaRPr kumimoji="1" lang="zh-CN" altLang="en-US" sz="105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6" name="Straight Connector 31"/>
          <p:cNvCxnSpPr/>
          <p:nvPr>
            <p:custDataLst>
              <p:tags r:id="rId16"/>
            </p:custDataLst>
          </p:nvPr>
        </p:nvCxnSpPr>
        <p:spPr>
          <a:xfrm>
            <a:off x="5665051" y="3391570"/>
            <a:ext cx="0" cy="21317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5554583" y="3005440"/>
            <a:ext cx="1512894" cy="35909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zh-CN" altLang="en-US" sz="1500" b="1" spc="300">
                <a:solidFill>
                  <a:schemeClr val="accent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税务筹划</a:t>
            </a:r>
            <a:endParaRPr kumimoji="1" lang="zh-CN" altLang="en-US" sz="1500" b="1" spc="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1500" b="1" spc="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>
          <a:xfrm>
            <a:off x="5664200" y="3504565"/>
            <a:ext cx="1421130" cy="1616075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zh-CN" altLang="en-US" sz="900" spc="15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个税筹划</a:t>
            </a:r>
            <a:endParaRPr kumimoji="1" lang="zh-CN" altLang="en-US" sz="90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90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r>
              <a:rPr kumimoji="1" lang="zh-CN" altLang="en-US" sz="900" spc="15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所得税筹划 </a:t>
            </a:r>
            <a:endParaRPr kumimoji="1" lang="zh-CN" altLang="en-US" sz="90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90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r>
              <a:rPr kumimoji="1" lang="zh-CN" altLang="en-US" sz="900" spc="15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增值税筹划 </a:t>
            </a:r>
            <a:endParaRPr kumimoji="1" lang="zh-CN" altLang="en-US" sz="90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90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r>
              <a:rPr kumimoji="1" lang="zh-CN" altLang="en-US" sz="900" spc="15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综合节税方案</a:t>
            </a:r>
            <a:endParaRPr kumimoji="1" lang="zh-CN" altLang="en-US" sz="900" spc="15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9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0" name="Straight Connector 13"/>
          <p:cNvCxnSpPr/>
          <p:nvPr>
            <p:custDataLst>
              <p:tags r:id="rId19"/>
            </p:custDataLst>
          </p:nvPr>
        </p:nvCxnSpPr>
        <p:spPr>
          <a:xfrm>
            <a:off x="7415448" y="3012208"/>
            <a:ext cx="0" cy="25092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20"/>
            </p:custDataLst>
          </p:nvPr>
        </p:nvSpPr>
        <p:spPr>
          <a:xfrm>
            <a:off x="7414895" y="3235325"/>
            <a:ext cx="1421130" cy="1762125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lstStyle>
            <a:defPPr>
              <a:defRPr lang="en-US"/>
            </a:defPPr>
            <a:lvl1pPr>
              <a:lnSpc>
                <a:spcPct val="130000"/>
              </a:lnSpc>
              <a:defRPr kumimoji="1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lvl="0" defTabSz="457200">
              <a:lnSpc>
                <a:spcPct val="120000"/>
              </a:lnSpc>
            </a:pPr>
            <a:r>
              <a:rPr lang="zh-CN" altLang="en-US" sz="900" spc="15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专利权</a:t>
            </a:r>
            <a:endParaRPr lang="zh-CN" altLang="en-US" sz="900" spc="150">
              <a:solidFill>
                <a:srgbClr val="00206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lang="zh-CN" altLang="en-US" sz="900" spc="150">
              <a:solidFill>
                <a:srgbClr val="00206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r>
              <a:rPr lang="zh-CN" altLang="en-US" sz="900" spc="15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商标权</a:t>
            </a:r>
            <a:endParaRPr lang="zh-CN" altLang="en-US" sz="900" spc="150">
              <a:solidFill>
                <a:srgbClr val="00206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endParaRPr lang="zh-CN" altLang="en-US" sz="900" spc="150">
              <a:solidFill>
                <a:srgbClr val="00206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</a:pPr>
            <a:r>
              <a:rPr lang="zh-CN" altLang="en-US" sz="900" spc="15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著作权</a:t>
            </a:r>
            <a:endParaRPr lang="zh-CN" altLang="en-US" sz="900" spc="150">
              <a:solidFill>
                <a:srgbClr val="00206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7307591" y="2611874"/>
            <a:ext cx="1512894" cy="359096"/>
          </a:xfrm>
          <a:prstGeom prst="rect">
            <a:avLst/>
          </a:prstGeom>
          <a:noFill/>
        </p:spPr>
        <p:txBody>
          <a:bodyPr wrap="square" lIns="67500" rtlCol="0">
            <a:normAutofit lnSpcReduction="10000"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lvl="0" defTabSz="457200"/>
            <a:r>
              <a:rPr lang="zh-CN" altLang="en-US" sz="1500" spc="3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知识产权</a:t>
            </a:r>
            <a:endParaRPr lang="zh-CN" altLang="en-US" sz="1500" spc="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itle 6"/>
          <p:cNvSpPr txBox="1"/>
          <p:nvPr>
            <p:custDataLst>
              <p:tags r:id="rId22"/>
            </p:custDataLst>
          </p:nvPr>
        </p:nvSpPr>
        <p:spPr>
          <a:xfrm>
            <a:off x="1012466" y="260274"/>
            <a:ext cx="7218129" cy="4953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ctr" anchorCtr="0">
            <a:normAutofit fontScale="90000"/>
          </a:bodyPr>
          <a:lstStyle>
            <a:defPPr>
              <a:defRPr lang="zh-CN"/>
            </a:defPPr>
            <a:lvl1pPr marR="0" lvl="0" indent="0" algn="ctr" defTabSz="913765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cap="none" spc="300" normalizeH="0" baseline="0">
                <a:ln w="3175">
                  <a:noFill/>
                  <a:prstDash val="dash"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27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Arial" panose="020B0604020202020204" pitchFamily="34" charset="0"/>
              </a:rPr>
              <a:t>服务大学生创业</a:t>
            </a:r>
            <a:endParaRPr lang="zh-CN" altLang="en-US" sz="27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Arial" panose="020B0604020202020204" pitchFamily="34" charset="0"/>
            </a:endParaRPr>
          </a:p>
          <a:p>
            <a:endParaRPr lang="zh-CN" altLang="en-US" sz="2700">
              <a:solidFill>
                <a:schemeClr val="tx1">
                  <a:lumMod val="85000"/>
                  <a:lumOff val="1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25" name="Rectangle 32"/>
          <p:cNvSpPr/>
          <p:nvPr>
            <p:custDataLst>
              <p:tags r:id="rId23"/>
            </p:custDataLst>
          </p:nvPr>
        </p:nvSpPr>
        <p:spPr>
          <a:xfrm>
            <a:off x="0" y="5334119"/>
            <a:ext cx="9144000" cy="25395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500" b="0" i="0" u="none" strike="noStrike" kern="1200" cap="none" spc="3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6" name="Straight Connector 34"/>
          <p:cNvCxnSpPr/>
          <p:nvPr>
            <p:custDataLst>
              <p:tags r:id="rId24"/>
            </p:custDataLst>
          </p:nvPr>
        </p:nvCxnSpPr>
        <p:spPr>
          <a:xfrm rot="5400000">
            <a:off x="2382740" y="5326395"/>
            <a:ext cx="0" cy="2694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iangle 35"/>
          <p:cNvSpPr/>
          <p:nvPr>
            <p:custDataLst>
              <p:tags r:id="rId25"/>
            </p:custDataLst>
          </p:nvPr>
        </p:nvSpPr>
        <p:spPr>
          <a:xfrm rot="5400000">
            <a:off x="2467390" y="5442053"/>
            <a:ext cx="74415" cy="380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8" name="Straight Connector 37"/>
          <p:cNvCxnSpPr/>
          <p:nvPr>
            <p:custDataLst>
              <p:tags r:id="rId26"/>
            </p:custDataLst>
          </p:nvPr>
        </p:nvCxnSpPr>
        <p:spPr>
          <a:xfrm rot="5400000">
            <a:off x="4357947" y="5326396"/>
            <a:ext cx="0" cy="2694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riangle 38"/>
          <p:cNvSpPr/>
          <p:nvPr>
            <p:custDataLst>
              <p:tags r:id="rId27"/>
            </p:custDataLst>
          </p:nvPr>
        </p:nvSpPr>
        <p:spPr>
          <a:xfrm rot="5400000">
            <a:off x="4442597" y="5442053"/>
            <a:ext cx="74415" cy="380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0" name="Straight Connector 40"/>
          <p:cNvCxnSpPr/>
          <p:nvPr>
            <p:custDataLst>
              <p:tags r:id="rId28"/>
            </p:custDataLst>
          </p:nvPr>
        </p:nvCxnSpPr>
        <p:spPr>
          <a:xfrm rot="5400000">
            <a:off x="6333155" y="5326396"/>
            <a:ext cx="0" cy="2694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iangle 41"/>
          <p:cNvSpPr/>
          <p:nvPr>
            <p:custDataLst>
              <p:tags r:id="rId29"/>
            </p:custDataLst>
          </p:nvPr>
        </p:nvSpPr>
        <p:spPr>
          <a:xfrm rot="5400000">
            <a:off x="6417804" y="5442053"/>
            <a:ext cx="74415" cy="380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2" name="Straight Connector 43"/>
          <p:cNvCxnSpPr/>
          <p:nvPr>
            <p:custDataLst>
              <p:tags r:id="rId30"/>
            </p:custDataLst>
          </p:nvPr>
        </p:nvCxnSpPr>
        <p:spPr>
          <a:xfrm rot="5400000">
            <a:off x="8308361" y="5326397"/>
            <a:ext cx="0" cy="2694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iangle 44"/>
          <p:cNvSpPr/>
          <p:nvPr>
            <p:custDataLst>
              <p:tags r:id="rId31"/>
            </p:custDataLst>
          </p:nvPr>
        </p:nvSpPr>
        <p:spPr>
          <a:xfrm rot="5400000">
            <a:off x="8393011" y="5442054"/>
            <a:ext cx="74415" cy="380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任意多边形: 形状 33"/>
          <p:cNvSpPr/>
          <p:nvPr>
            <p:custDataLst>
              <p:tags r:id="rId32"/>
            </p:custDataLst>
          </p:nvPr>
        </p:nvSpPr>
        <p:spPr>
          <a:xfrm>
            <a:off x="8497102" y="4828323"/>
            <a:ext cx="507768" cy="507915"/>
          </a:xfrm>
          <a:custGeom>
            <a:avLst/>
            <a:gdLst>
              <a:gd name="connsiteX0" fmla="*/ 94830 w 609424"/>
              <a:gd name="connsiteY0" fmla="*/ 419100 h 609600"/>
              <a:gd name="connsiteX1" fmla="*/ 113880 w 609424"/>
              <a:gd name="connsiteY1" fmla="*/ 419100 h 609600"/>
              <a:gd name="connsiteX2" fmla="*/ 113880 w 609424"/>
              <a:gd name="connsiteY2" fmla="*/ 438302 h 609600"/>
              <a:gd name="connsiteX3" fmla="*/ 132787 w 609424"/>
              <a:gd name="connsiteY3" fmla="*/ 438302 h 609600"/>
              <a:gd name="connsiteX4" fmla="*/ 132787 w 609424"/>
              <a:gd name="connsiteY4" fmla="*/ 457352 h 609600"/>
              <a:gd name="connsiteX5" fmla="*/ 113880 w 609424"/>
              <a:gd name="connsiteY5" fmla="*/ 457352 h 609600"/>
              <a:gd name="connsiteX6" fmla="*/ 113880 w 609424"/>
              <a:gd name="connsiteY6" fmla="*/ 476402 h 609600"/>
              <a:gd name="connsiteX7" fmla="*/ 94830 w 609424"/>
              <a:gd name="connsiteY7" fmla="*/ 476402 h 609600"/>
              <a:gd name="connsiteX8" fmla="*/ 94830 w 609424"/>
              <a:gd name="connsiteY8" fmla="*/ 457352 h 609600"/>
              <a:gd name="connsiteX9" fmla="*/ 75485 w 609424"/>
              <a:gd name="connsiteY9" fmla="*/ 457352 h 609600"/>
              <a:gd name="connsiteX10" fmla="*/ 75485 w 609424"/>
              <a:gd name="connsiteY10" fmla="*/ 438302 h 609600"/>
              <a:gd name="connsiteX11" fmla="*/ 94830 w 609424"/>
              <a:gd name="connsiteY11" fmla="*/ 438302 h 609600"/>
              <a:gd name="connsiteX12" fmla="*/ 304233 w 609424"/>
              <a:gd name="connsiteY12" fmla="*/ 366824 h 609600"/>
              <a:gd name="connsiteX13" fmla="*/ 230366 w 609424"/>
              <a:gd name="connsiteY13" fmla="*/ 491654 h 609600"/>
              <a:gd name="connsiteX14" fmla="*/ 304233 w 609424"/>
              <a:gd name="connsiteY14" fmla="*/ 491653 h 609600"/>
              <a:gd name="connsiteX15" fmla="*/ 323283 w 609424"/>
              <a:gd name="connsiteY15" fmla="*/ 366770 h 609600"/>
              <a:gd name="connsiteX16" fmla="*/ 323283 w 609424"/>
              <a:gd name="connsiteY16" fmla="*/ 491654 h 609600"/>
              <a:gd name="connsiteX17" fmla="*/ 397325 w 609424"/>
              <a:gd name="connsiteY17" fmla="*/ 491654 h 609600"/>
              <a:gd name="connsiteX18" fmla="*/ 569398 w 609424"/>
              <a:gd name="connsiteY18" fmla="*/ 361950 h 609600"/>
              <a:gd name="connsiteX19" fmla="*/ 569398 w 609424"/>
              <a:gd name="connsiteY19" fmla="*/ 381000 h 609600"/>
              <a:gd name="connsiteX20" fmla="*/ 578923 w 609424"/>
              <a:gd name="connsiteY20" fmla="*/ 381000 h 609600"/>
              <a:gd name="connsiteX21" fmla="*/ 588448 w 609424"/>
              <a:gd name="connsiteY21" fmla="*/ 371475 h 609600"/>
              <a:gd name="connsiteX22" fmla="*/ 578923 w 609424"/>
              <a:gd name="connsiteY22" fmla="*/ 361950 h 609600"/>
              <a:gd name="connsiteX23" fmla="*/ 540823 w 609424"/>
              <a:gd name="connsiteY23" fmla="*/ 323850 h 609600"/>
              <a:gd name="connsiteX24" fmla="*/ 531298 w 609424"/>
              <a:gd name="connsiteY24" fmla="*/ 333375 h 609600"/>
              <a:gd name="connsiteX25" fmla="*/ 540823 w 609424"/>
              <a:gd name="connsiteY25" fmla="*/ 342900 h 609600"/>
              <a:gd name="connsiteX26" fmla="*/ 550348 w 609424"/>
              <a:gd name="connsiteY26" fmla="*/ 342900 h 609600"/>
              <a:gd name="connsiteX27" fmla="*/ 550348 w 609424"/>
              <a:gd name="connsiteY27" fmla="*/ 323850 h 609600"/>
              <a:gd name="connsiteX28" fmla="*/ 550348 w 609424"/>
              <a:gd name="connsiteY28" fmla="*/ 285750 h 609600"/>
              <a:gd name="connsiteX29" fmla="*/ 569398 w 609424"/>
              <a:gd name="connsiteY29" fmla="*/ 285750 h 609600"/>
              <a:gd name="connsiteX30" fmla="*/ 569398 w 609424"/>
              <a:gd name="connsiteY30" fmla="*/ 304800 h 609600"/>
              <a:gd name="connsiteX31" fmla="*/ 597973 w 609424"/>
              <a:gd name="connsiteY31" fmla="*/ 304800 h 609600"/>
              <a:gd name="connsiteX32" fmla="*/ 597973 w 609424"/>
              <a:gd name="connsiteY32" fmla="*/ 323850 h 609600"/>
              <a:gd name="connsiteX33" fmla="*/ 569398 w 609424"/>
              <a:gd name="connsiteY33" fmla="*/ 323850 h 609600"/>
              <a:gd name="connsiteX34" fmla="*/ 569398 w 609424"/>
              <a:gd name="connsiteY34" fmla="*/ 342900 h 609600"/>
              <a:gd name="connsiteX35" fmla="*/ 578923 w 609424"/>
              <a:gd name="connsiteY35" fmla="*/ 342900 h 609600"/>
              <a:gd name="connsiteX36" fmla="*/ 607498 w 609424"/>
              <a:gd name="connsiteY36" fmla="*/ 371475 h 609600"/>
              <a:gd name="connsiteX37" fmla="*/ 578923 w 609424"/>
              <a:gd name="connsiteY37" fmla="*/ 400050 h 609600"/>
              <a:gd name="connsiteX38" fmla="*/ 569398 w 609424"/>
              <a:gd name="connsiteY38" fmla="*/ 400050 h 609600"/>
              <a:gd name="connsiteX39" fmla="*/ 569398 w 609424"/>
              <a:gd name="connsiteY39" fmla="*/ 418505 h 609600"/>
              <a:gd name="connsiteX40" fmla="*/ 550348 w 609424"/>
              <a:gd name="connsiteY40" fmla="*/ 418505 h 609600"/>
              <a:gd name="connsiteX41" fmla="*/ 550348 w 609424"/>
              <a:gd name="connsiteY41" fmla="*/ 400050 h 609600"/>
              <a:gd name="connsiteX42" fmla="*/ 521773 w 609424"/>
              <a:gd name="connsiteY42" fmla="*/ 400050 h 609600"/>
              <a:gd name="connsiteX43" fmla="*/ 521773 w 609424"/>
              <a:gd name="connsiteY43" fmla="*/ 381000 h 609600"/>
              <a:gd name="connsiteX44" fmla="*/ 550348 w 609424"/>
              <a:gd name="connsiteY44" fmla="*/ 381000 h 609600"/>
              <a:gd name="connsiteX45" fmla="*/ 550348 w 609424"/>
              <a:gd name="connsiteY45" fmla="*/ 361950 h 609600"/>
              <a:gd name="connsiteX46" fmla="*/ 540823 w 609424"/>
              <a:gd name="connsiteY46" fmla="*/ 361950 h 609600"/>
              <a:gd name="connsiteX47" fmla="*/ 512248 w 609424"/>
              <a:gd name="connsiteY47" fmla="*/ 333375 h 609600"/>
              <a:gd name="connsiteX48" fmla="*/ 540823 w 609424"/>
              <a:gd name="connsiteY48" fmla="*/ 304800 h 609600"/>
              <a:gd name="connsiteX49" fmla="*/ 550348 w 609424"/>
              <a:gd name="connsiteY49" fmla="*/ 304800 h 609600"/>
              <a:gd name="connsiteX50" fmla="*/ 437730 w 609424"/>
              <a:gd name="connsiteY50" fmla="*/ 266700 h 609600"/>
              <a:gd name="connsiteX51" fmla="*/ 456780 w 609424"/>
              <a:gd name="connsiteY51" fmla="*/ 266700 h 609600"/>
              <a:gd name="connsiteX52" fmla="*/ 456780 w 609424"/>
              <a:gd name="connsiteY52" fmla="*/ 285902 h 609600"/>
              <a:gd name="connsiteX53" fmla="*/ 475687 w 609424"/>
              <a:gd name="connsiteY53" fmla="*/ 285902 h 609600"/>
              <a:gd name="connsiteX54" fmla="*/ 475687 w 609424"/>
              <a:gd name="connsiteY54" fmla="*/ 304952 h 609600"/>
              <a:gd name="connsiteX55" fmla="*/ 456780 w 609424"/>
              <a:gd name="connsiteY55" fmla="*/ 304952 h 609600"/>
              <a:gd name="connsiteX56" fmla="*/ 456780 w 609424"/>
              <a:gd name="connsiteY56" fmla="*/ 324002 h 609600"/>
              <a:gd name="connsiteX57" fmla="*/ 437730 w 609424"/>
              <a:gd name="connsiteY57" fmla="*/ 324002 h 609600"/>
              <a:gd name="connsiteX58" fmla="*/ 437730 w 609424"/>
              <a:gd name="connsiteY58" fmla="*/ 304952 h 609600"/>
              <a:gd name="connsiteX59" fmla="*/ 418385 w 609424"/>
              <a:gd name="connsiteY59" fmla="*/ 304952 h 609600"/>
              <a:gd name="connsiteX60" fmla="*/ 418385 w 609424"/>
              <a:gd name="connsiteY60" fmla="*/ 285902 h 609600"/>
              <a:gd name="connsiteX61" fmla="*/ 437730 w 609424"/>
              <a:gd name="connsiteY61" fmla="*/ 285902 h 609600"/>
              <a:gd name="connsiteX62" fmla="*/ 102933 w 609424"/>
              <a:gd name="connsiteY62" fmla="*/ 251138 h 609600"/>
              <a:gd name="connsiteX63" fmla="*/ 24575 w 609424"/>
              <a:gd name="connsiteY63" fmla="*/ 280020 h 609600"/>
              <a:gd name="connsiteX64" fmla="*/ 30863 w 609424"/>
              <a:gd name="connsiteY64" fmla="*/ 296782 h 609600"/>
              <a:gd name="connsiteX65" fmla="*/ 109230 w 609424"/>
              <a:gd name="connsiteY65" fmla="*/ 267909 h 609600"/>
              <a:gd name="connsiteX66" fmla="*/ 306213 w 609424"/>
              <a:gd name="connsiteY66" fmla="*/ 210768 h 609600"/>
              <a:gd name="connsiteX67" fmla="*/ 294317 w 609424"/>
              <a:gd name="connsiteY67" fmla="*/ 237418 h 609600"/>
              <a:gd name="connsiteX68" fmla="*/ 320967 w 609424"/>
              <a:gd name="connsiteY68" fmla="*/ 249315 h 609600"/>
              <a:gd name="connsiteX69" fmla="*/ 332863 w 609424"/>
              <a:gd name="connsiteY69" fmla="*/ 222665 h 609600"/>
              <a:gd name="connsiteX70" fmla="*/ 306213 w 609424"/>
              <a:gd name="connsiteY70" fmla="*/ 210768 h 609600"/>
              <a:gd name="connsiteX71" fmla="*/ 448940 w 609424"/>
              <a:gd name="connsiteY71" fmla="*/ 86748 h 609600"/>
              <a:gd name="connsiteX72" fmla="*/ 110710 w 609424"/>
              <a:gd name="connsiteY72" fmla="*/ 215568 h 609600"/>
              <a:gd name="connsiteX73" fmla="*/ 138280 w 609424"/>
              <a:gd name="connsiteY73" fmla="*/ 287703 h 609600"/>
              <a:gd name="connsiteX74" fmla="*/ 274382 w 609424"/>
              <a:gd name="connsiteY74" fmla="*/ 235867 h 609600"/>
              <a:gd name="connsiteX75" fmla="*/ 291892 w 609424"/>
              <a:gd name="connsiteY75" fmla="*/ 196815 h 609600"/>
              <a:gd name="connsiteX76" fmla="*/ 346744 w 609424"/>
              <a:gd name="connsiteY76" fmla="*/ 208308 h 609600"/>
              <a:gd name="connsiteX77" fmla="*/ 476510 w 609424"/>
              <a:gd name="connsiteY77" fmla="*/ 158883 h 609600"/>
              <a:gd name="connsiteX78" fmla="*/ 94980 w 609424"/>
              <a:gd name="connsiteY78" fmla="*/ 76200 h 609600"/>
              <a:gd name="connsiteX79" fmla="*/ 94980 w 609424"/>
              <a:gd name="connsiteY79" fmla="*/ 95250 h 609600"/>
              <a:gd name="connsiteX80" fmla="*/ 104505 w 609424"/>
              <a:gd name="connsiteY80" fmla="*/ 95250 h 609600"/>
              <a:gd name="connsiteX81" fmla="*/ 114030 w 609424"/>
              <a:gd name="connsiteY81" fmla="*/ 85725 h 609600"/>
              <a:gd name="connsiteX82" fmla="*/ 104505 w 609424"/>
              <a:gd name="connsiteY82" fmla="*/ 76200 h 609600"/>
              <a:gd name="connsiteX83" fmla="*/ 66405 w 609424"/>
              <a:gd name="connsiteY83" fmla="*/ 38100 h 609600"/>
              <a:gd name="connsiteX84" fmla="*/ 56880 w 609424"/>
              <a:gd name="connsiteY84" fmla="*/ 47625 h 609600"/>
              <a:gd name="connsiteX85" fmla="*/ 66405 w 609424"/>
              <a:gd name="connsiteY85" fmla="*/ 57150 h 609600"/>
              <a:gd name="connsiteX86" fmla="*/ 75930 w 609424"/>
              <a:gd name="connsiteY86" fmla="*/ 57150 h 609600"/>
              <a:gd name="connsiteX87" fmla="*/ 75930 w 609424"/>
              <a:gd name="connsiteY87" fmla="*/ 38100 h 609600"/>
              <a:gd name="connsiteX88" fmla="*/ 539511 w 609424"/>
              <a:gd name="connsiteY88" fmla="*/ 25589 h 609600"/>
              <a:gd name="connsiteX89" fmla="*/ 457870 w 609424"/>
              <a:gd name="connsiteY89" fmla="*/ 56759 h 609600"/>
              <a:gd name="connsiteX90" fmla="*/ 476396 w 609424"/>
              <a:gd name="connsiteY90" fmla="*/ 105225 h 609600"/>
              <a:gd name="connsiteX91" fmla="*/ 501123 w 609424"/>
              <a:gd name="connsiteY91" fmla="*/ 169896 h 609600"/>
              <a:gd name="connsiteX92" fmla="*/ 501117 w 609424"/>
              <a:gd name="connsiteY92" fmla="*/ 169899 h 609600"/>
              <a:gd name="connsiteX93" fmla="*/ 503179 w 609424"/>
              <a:gd name="connsiteY93" fmla="*/ 175291 h 609600"/>
              <a:gd name="connsiteX94" fmla="*/ 584830 w 609424"/>
              <a:gd name="connsiteY94" fmla="*/ 144121 h 609600"/>
              <a:gd name="connsiteX95" fmla="*/ 550506 w 609424"/>
              <a:gd name="connsiteY95" fmla="*/ 995 h 609600"/>
              <a:gd name="connsiteX96" fmla="*/ 609424 w 609424"/>
              <a:gd name="connsiteY96" fmla="*/ 155116 h 609600"/>
              <a:gd name="connsiteX97" fmla="*/ 492184 w 609424"/>
              <a:gd name="connsiteY97" fmla="*/ 199885 h 609600"/>
              <a:gd name="connsiteX98" fmla="*/ 483314 w 609424"/>
              <a:gd name="connsiteY98" fmla="*/ 176679 h 609600"/>
              <a:gd name="connsiteX99" fmla="*/ 352928 w 609424"/>
              <a:gd name="connsiteY99" fmla="*/ 226336 h 609600"/>
              <a:gd name="connsiteX100" fmla="*/ 323283 w 609424"/>
              <a:gd name="connsiteY100" fmla="*/ 268369 h 609600"/>
              <a:gd name="connsiteX101" fmla="*/ 323283 w 609424"/>
              <a:gd name="connsiteY101" fmla="*/ 329412 h 609600"/>
              <a:gd name="connsiteX102" fmla="*/ 475980 w 609424"/>
              <a:gd name="connsiteY102" fmla="*/ 586959 h 609600"/>
              <a:gd name="connsiteX103" fmla="*/ 475980 w 609424"/>
              <a:gd name="connsiteY103" fmla="*/ 609600 h 609600"/>
              <a:gd name="connsiteX104" fmla="*/ 456930 w 609424"/>
              <a:gd name="connsiteY104" fmla="*/ 609600 h 609600"/>
              <a:gd name="connsiteX105" fmla="*/ 456930 w 609424"/>
              <a:gd name="connsiteY105" fmla="*/ 592187 h 609600"/>
              <a:gd name="connsiteX106" fmla="*/ 408619 w 609424"/>
              <a:gd name="connsiteY106" fmla="*/ 510703 h 609600"/>
              <a:gd name="connsiteX107" fmla="*/ 323283 w 609424"/>
              <a:gd name="connsiteY107" fmla="*/ 510703 h 609600"/>
              <a:gd name="connsiteX108" fmla="*/ 323283 w 609424"/>
              <a:gd name="connsiteY108" fmla="*/ 609600 h 609600"/>
              <a:gd name="connsiteX109" fmla="*/ 304233 w 609424"/>
              <a:gd name="connsiteY109" fmla="*/ 609600 h 609600"/>
              <a:gd name="connsiteX110" fmla="*/ 304233 w 609424"/>
              <a:gd name="connsiteY110" fmla="*/ 510703 h 609600"/>
              <a:gd name="connsiteX111" fmla="*/ 219093 w 609424"/>
              <a:gd name="connsiteY111" fmla="*/ 510703 h 609600"/>
              <a:gd name="connsiteX112" fmla="*/ 170883 w 609424"/>
              <a:gd name="connsiteY112" fmla="*/ 592178 h 609600"/>
              <a:gd name="connsiteX113" fmla="*/ 170883 w 609424"/>
              <a:gd name="connsiteY113" fmla="*/ 609600 h 609600"/>
              <a:gd name="connsiteX114" fmla="*/ 151833 w 609424"/>
              <a:gd name="connsiteY114" fmla="*/ 609600 h 609600"/>
              <a:gd name="connsiteX115" fmla="*/ 151833 w 609424"/>
              <a:gd name="connsiteY115" fmla="*/ 586969 h 609600"/>
              <a:gd name="connsiteX116" fmla="*/ 304233 w 609424"/>
              <a:gd name="connsiteY116" fmla="*/ 329422 h 609600"/>
              <a:gd name="connsiteX117" fmla="*/ 304233 w 609424"/>
              <a:gd name="connsiteY117" fmla="*/ 268488 h 609600"/>
              <a:gd name="connsiteX118" fmla="*/ 281672 w 609424"/>
              <a:gd name="connsiteY118" fmla="*/ 253473 h 609600"/>
              <a:gd name="connsiteX119" fmla="*/ 127285 w 609424"/>
              <a:gd name="connsiteY119" fmla="*/ 312279 h 609600"/>
              <a:gd name="connsiteX120" fmla="*/ 116992 w 609424"/>
              <a:gd name="connsiteY120" fmla="*/ 285359 h 609600"/>
              <a:gd name="connsiteX121" fmla="*/ 19683 w 609424"/>
              <a:gd name="connsiteY121" fmla="*/ 321208 h 609600"/>
              <a:gd name="connsiteX122" fmla="*/ 0 w 609424"/>
              <a:gd name="connsiteY122" fmla="*/ 268765 h 609600"/>
              <a:gd name="connsiteX123" fmla="*/ 96982 w 609424"/>
              <a:gd name="connsiteY123" fmla="*/ 233025 h 609600"/>
              <a:gd name="connsiteX124" fmla="*/ 86097 w 609424"/>
              <a:gd name="connsiteY124" fmla="*/ 204555 h 609600"/>
              <a:gd name="connsiteX125" fmla="*/ 442138 w 609424"/>
              <a:gd name="connsiteY125" fmla="*/ 68951 h 609600"/>
              <a:gd name="connsiteX126" fmla="*/ 433276 w 609424"/>
              <a:gd name="connsiteY126" fmla="*/ 45764 h 609600"/>
              <a:gd name="connsiteX127" fmla="*/ 75930 w 609424"/>
              <a:gd name="connsiteY127" fmla="*/ 0 h 609600"/>
              <a:gd name="connsiteX128" fmla="*/ 94980 w 609424"/>
              <a:gd name="connsiteY128" fmla="*/ 0 h 609600"/>
              <a:gd name="connsiteX129" fmla="*/ 94980 w 609424"/>
              <a:gd name="connsiteY129" fmla="*/ 19050 h 609600"/>
              <a:gd name="connsiteX130" fmla="*/ 123555 w 609424"/>
              <a:gd name="connsiteY130" fmla="*/ 19050 h 609600"/>
              <a:gd name="connsiteX131" fmla="*/ 123555 w 609424"/>
              <a:gd name="connsiteY131" fmla="*/ 38100 h 609600"/>
              <a:gd name="connsiteX132" fmla="*/ 94980 w 609424"/>
              <a:gd name="connsiteY132" fmla="*/ 38100 h 609600"/>
              <a:gd name="connsiteX133" fmla="*/ 94980 w 609424"/>
              <a:gd name="connsiteY133" fmla="*/ 57150 h 609600"/>
              <a:gd name="connsiteX134" fmla="*/ 104505 w 609424"/>
              <a:gd name="connsiteY134" fmla="*/ 57150 h 609600"/>
              <a:gd name="connsiteX135" fmla="*/ 133080 w 609424"/>
              <a:gd name="connsiteY135" fmla="*/ 85725 h 609600"/>
              <a:gd name="connsiteX136" fmla="*/ 104505 w 609424"/>
              <a:gd name="connsiteY136" fmla="*/ 114300 h 609600"/>
              <a:gd name="connsiteX137" fmla="*/ 94980 w 609424"/>
              <a:gd name="connsiteY137" fmla="*/ 114300 h 609600"/>
              <a:gd name="connsiteX138" fmla="*/ 94980 w 609424"/>
              <a:gd name="connsiteY138" fmla="*/ 134243 h 609600"/>
              <a:gd name="connsiteX139" fmla="*/ 75930 w 609424"/>
              <a:gd name="connsiteY139" fmla="*/ 134243 h 609600"/>
              <a:gd name="connsiteX140" fmla="*/ 75930 w 609424"/>
              <a:gd name="connsiteY140" fmla="*/ 114300 h 609600"/>
              <a:gd name="connsiteX141" fmla="*/ 47355 w 609424"/>
              <a:gd name="connsiteY141" fmla="*/ 114300 h 609600"/>
              <a:gd name="connsiteX142" fmla="*/ 47355 w 609424"/>
              <a:gd name="connsiteY142" fmla="*/ 95250 h 609600"/>
              <a:gd name="connsiteX143" fmla="*/ 75930 w 609424"/>
              <a:gd name="connsiteY143" fmla="*/ 95250 h 609600"/>
              <a:gd name="connsiteX144" fmla="*/ 75930 w 609424"/>
              <a:gd name="connsiteY144" fmla="*/ 76200 h 609600"/>
              <a:gd name="connsiteX145" fmla="*/ 66405 w 609424"/>
              <a:gd name="connsiteY145" fmla="*/ 76200 h 609600"/>
              <a:gd name="connsiteX146" fmla="*/ 37830 w 609424"/>
              <a:gd name="connsiteY146" fmla="*/ 47625 h 609600"/>
              <a:gd name="connsiteX147" fmla="*/ 66405 w 609424"/>
              <a:gd name="connsiteY147" fmla="*/ 19050 h 609600"/>
              <a:gd name="connsiteX148" fmla="*/ 75930 w 609424"/>
              <a:gd name="connsiteY148" fmla="*/ 1905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609424" h="609600">
                <a:moveTo>
                  <a:pt x="94830" y="419100"/>
                </a:moveTo>
                <a:lnTo>
                  <a:pt x="113880" y="419100"/>
                </a:lnTo>
                <a:lnTo>
                  <a:pt x="113880" y="438302"/>
                </a:lnTo>
                <a:lnTo>
                  <a:pt x="132787" y="438302"/>
                </a:lnTo>
                <a:lnTo>
                  <a:pt x="132787" y="457352"/>
                </a:lnTo>
                <a:lnTo>
                  <a:pt x="113880" y="457352"/>
                </a:lnTo>
                <a:lnTo>
                  <a:pt x="113880" y="476402"/>
                </a:lnTo>
                <a:lnTo>
                  <a:pt x="94830" y="476402"/>
                </a:lnTo>
                <a:lnTo>
                  <a:pt x="94830" y="457352"/>
                </a:lnTo>
                <a:lnTo>
                  <a:pt x="75485" y="457352"/>
                </a:lnTo>
                <a:lnTo>
                  <a:pt x="75485" y="438302"/>
                </a:lnTo>
                <a:lnTo>
                  <a:pt x="94830" y="438302"/>
                </a:lnTo>
                <a:close/>
                <a:moveTo>
                  <a:pt x="304233" y="366824"/>
                </a:moveTo>
                <a:lnTo>
                  <a:pt x="230366" y="491654"/>
                </a:lnTo>
                <a:lnTo>
                  <a:pt x="304233" y="491653"/>
                </a:lnTo>
                <a:close/>
                <a:moveTo>
                  <a:pt x="323283" y="366770"/>
                </a:moveTo>
                <a:lnTo>
                  <a:pt x="323283" y="491654"/>
                </a:lnTo>
                <a:lnTo>
                  <a:pt x="397325" y="491654"/>
                </a:lnTo>
                <a:close/>
                <a:moveTo>
                  <a:pt x="569398" y="361950"/>
                </a:moveTo>
                <a:lnTo>
                  <a:pt x="569398" y="381000"/>
                </a:lnTo>
                <a:lnTo>
                  <a:pt x="578923" y="381000"/>
                </a:lnTo>
                <a:cubicBezTo>
                  <a:pt x="584183" y="381000"/>
                  <a:pt x="588448" y="376735"/>
                  <a:pt x="588448" y="371475"/>
                </a:cubicBezTo>
                <a:cubicBezTo>
                  <a:pt x="588448" y="366215"/>
                  <a:pt x="584183" y="361950"/>
                  <a:pt x="578923" y="361950"/>
                </a:cubicBezTo>
                <a:close/>
                <a:moveTo>
                  <a:pt x="540823" y="323850"/>
                </a:moveTo>
                <a:cubicBezTo>
                  <a:pt x="535563" y="323850"/>
                  <a:pt x="531298" y="328115"/>
                  <a:pt x="531298" y="333375"/>
                </a:cubicBezTo>
                <a:cubicBezTo>
                  <a:pt x="531298" y="338635"/>
                  <a:pt x="535563" y="342900"/>
                  <a:pt x="540823" y="342900"/>
                </a:cubicBezTo>
                <a:lnTo>
                  <a:pt x="550348" y="342900"/>
                </a:lnTo>
                <a:lnTo>
                  <a:pt x="550348" y="323850"/>
                </a:lnTo>
                <a:close/>
                <a:moveTo>
                  <a:pt x="550348" y="285750"/>
                </a:moveTo>
                <a:lnTo>
                  <a:pt x="569398" y="285750"/>
                </a:lnTo>
                <a:lnTo>
                  <a:pt x="569398" y="304800"/>
                </a:lnTo>
                <a:lnTo>
                  <a:pt x="597973" y="304800"/>
                </a:lnTo>
                <a:lnTo>
                  <a:pt x="597973" y="323850"/>
                </a:lnTo>
                <a:lnTo>
                  <a:pt x="569398" y="323850"/>
                </a:lnTo>
                <a:lnTo>
                  <a:pt x="569398" y="342900"/>
                </a:lnTo>
                <a:lnTo>
                  <a:pt x="578923" y="342900"/>
                </a:lnTo>
                <a:cubicBezTo>
                  <a:pt x="594705" y="342900"/>
                  <a:pt x="607498" y="355694"/>
                  <a:pt x="607498" y="371475"/>
                </a:cubicBezTo>
                <a:cubicBezTo>
                  <a:pt x="607498" y="387256"/>
                  <a:pt x="594705" y="400050"/>
                  <a:pt x="578923" y="400050"/>
                </a:cubicBezTo>
                <a:lnTo>
                  <a:pt x="569398" y="400050"/>
                </a:lnTo>
                <a:lnTo>
                  <a:pt x="569398" y="418505"/>
                </a:lnTo>
                <a:lnTo>
                  <a:pt x="550348" y="418505"/>
                </a:lnTo>
                <a:lnTo>
                  <a:pt x="550348" y="400050"/>
                </a:lnTo>
                <a:lnTo>
                  <a:pt x="521773" y="400050"/>
                </a:lnTo>
                <a:lnTo>
                  <a:pt x="521773" y="381000"/>
                </a:lnTo>
                <a:lnTo>
                  <a:pt x="550348" y="381000"/>
                </a:lnTo>
                <a:lnTo>
                  <a:pt x="550348" y="361950"/>
                </a:lnTo>
                <a:lnTo>
                  <a:pt x="540823" y="361950"/>
                </a:lnTo>
                <a:cubicBezTo>
                  <a:pt x="525042" y="361950"/>
                  <a:pt x="512248" y="349156"/>
                  <a:pt x="512248" y="333375"/>
                </a:cubicBezTo>
                <a:cubicBezTo>
                  <a:pt x="512248" y="317594"/>
                  <a:pt x="525042" y="304800"/>
                  <a:pt x="540823" y="304800"/>
                </a:cubicBezTo>
                <a:lnTo>
                  <a:pt x="550348" y="304800"/>
                </a:lnTo>
                <a:close/>
                <a:moveTo>
                  <a:pt x="437730" y="266700"/>
                </a:moveTo>
                <a:lnTo>
                  <a:pt x="456780" y="266700"/>
                </a:lnTo>
                <a:lnTo>
                  <a:pt x="456780" y="285902"/>
                </a:lnTo>
                <a:lnTo>
                  <a:pt x="475687" y="285902"/>
                </a:lnTo>
                <a:lnTo>
                  <a:pt x="475687" y="304952"/>
                </a:lnTo>
                <a:lnTo>
                  <a:pt x="456780" y="304952"/>
                </a:lnTo>
                <a:lnTo>
                  <a:pt x="456780" y="324002"/>
                </a:lnTo>
                <a:lnTo>
                  <a:pt x="437730" y="324002"/>
                </a:lnTo>
                <a:lnTo>
                  <a:pt x="437730" y="304952"/>
                </a:lnTo>
                <a:lnTo>
                  <a:pt x="418385" y="304952"/>
                </a:lnTo>
                <a:lnTo>
                  <a:pt x="418385" y="285902"/>
                </a:lnTo>
                <a:lnTo>
                  <a:pt x="437730" y="285902"/>
                </a:lnTo>
                <a:close/>
                <a:moveTo>
                  <a:pt x="102933" y="251138"/>
                </a:moveTo>
                <a:lnTo>
                  <a:pt x="24575" y="280020"/>
                </a:lnTo>
                <a:lnTo>
                  <a:pt x="30863" y="296782"/>
                </a:lnTo>
                <a:lnTo>
                  <a:pt x="109230" y="267909"/>
                </a:lnTo>
                <a:close/>
                <a:moveTo>
                  <a:pt x="306213" y="210768"/>
                </a:moveTo>
                <a:cubicBezTo>
                  <a:pt x="295569" y="214842"/>
                  <a:pt x="290243" y="226774"/>
                  <a:pt x="294317" y="237418"/>
                </a:cubicBezTo>
                <a:cubicBezTo>
                  <a:pt x="298391" y="248062"/>
                  <a:pt x="310322" y="253389"/>
                  <a:pt x="320967" y="249315"/>
                </a:cubicBezTo>
                <a:cubicBezTo>
                  <a:pt x="331606" y="245236"/>
                  <a:pt x="336930" y="233309"/>
                  <a:pt x="332863" y="222665"/>
                </a:cubicBezTo>
                <a:cubicBezTo>
                  <a:pt x="328789" y="212021"/>
                  <a:pt x="316858" y="206694"/>
                  <a:pt x="306213" y="210768"/>
                </a:cubicBezTo>
                <a:close/>
                <a:moveTo>
                  <a:pt x="448940" y="86748"/>
                </a:moveTo>
                <a:lnTo>
                  <a:pt x="110710" y="215568"/>
                </a:lnTo>
                <a:lnTo>
                  <a:pt x="138280" y="287703"/>
                </a:lnTo>
                <a:lnTo>
                  <a:pt x="274382" y="235867"/>
                </a:lnTo>
                <a:cubicBezTo>
                  <a:pt x="272083" y="220546"/>
                  <a:pt x="278923" y="205290"/>
                  <a:pt x="291892" y="196815"/>
                </a:cubicBezTo>
                <a:cubicBezTo>
                  <a:pt x="310213" y="184842"/>
                  <a:pt x="334771" y="189987"/>
                  <a:pt x="346744" y="208308"/>
                </a:cubicBezTo>
                <a:lnTo>
                  <a:pt x="476510" y="158883"/>
                </a:lnTo>
                <a:close/>
                <a:moveTo>
                  <a:pt x="94980" y="76200"/>
                </a:moveTo>
                <a:lnTo>
                  <a:pt x="94980" y="95250"/>
                </a:lnTo>
                <a:lnTo>
                  <a:pt x="104505" y="95250"/>
                </a:lnTo>
                <a:cubicBezTo>
                  <a:pt x="109765" y="95250"/>
                  <a:pt x="114030" y="90985"/>
                  <a:pt x="114030" y="85725"/>
                </a:cubicBezTo>
                <a:cubicBezTo>
                  <a:pt x="114030" y="80465"/>
                  <a:pt x="109765" y="76200"/>
                  <a:pt x="104505" y="76200"/>
                </a:cubicBezTo>
                <a:close/>
                <a:moveTo>
                  <a:pt x="66405" y="38100"/>
                </a:moveTo>
                <a:cubicBezTo>
                  <a:pt x="61145" y="38100"/>
                  <a:pt x="56880" y="42365"/>
                  <a:pt x="56880" y="47625"/>
                </a:cubicBezTo>
                <a:cubicBezTo>
                  <a:pt x="56880" y="52885"/>
                  <a:pt x="61145" y="57150"/>
                  <a:pt x="66405" y="57150"/>
                </a:cubicBezTo>
                <a:lnTo>
                  <a:pt x="75930" y="57150"/>
                </a:lnTo>
                <a:lnTo>
                  <a:pt x="75930" y="38100"/>
                </a:lnTo>
                <a:close/>
                <a:moveTo>
                  <a:pt x="539511" y="25589"/>
                </a:moveTo>
                <a:lnTo>
                  <a:pt x="457870" y="56759"/>
                </a:lnTo>
                <a:lnTo>
                  <a:pt x="476396" y="105225"/>
                </a:lnTo>
                <a:lnTo>
                  <a:pt x="501123" y="169896"/>
                </a:lnTo>
                <a:lnTo>
                  <a:pt x="501117" y="169899"/>
                </a:lnTo>
                <a:lnTo>
                  <a:pt x="503179" y="175291"/>
                </a:lnTo>
                <a:lnTo>
                  <a:pt x="584830" y="144121"/>
                </a:lnTo>
                <a:close/>
                <a:moveTo>
                  <a:pt x="550506" y="995"/>
                </a:moveTo>
                <a:lnTo>
                  <a:pt x="609424" y="155116"/>
                </a:lnTo>
                <a:lnTo>
                  <a:pt x="492184" y="199885"/>
                </a:lnTo>
                <a:lnTo>
                  <a:pt x="483314" y="176679"/>
                </a:lnTo>
                <a:lnTo>
                  <a:pt x="352928" y="226336"/>
                </a:lnTo>
                <a:cubicBezTo>
                  <a:pt x="355481" y="245924"/>
                  <a:pt x="342592" y="264199"/>
                  <a:pt x="323283" y="268369"/>
                </a:cubicBezTo>
                <a:lnTo>
                  <a:pt x="323283" y="329412"/>
                </a:lnTo>
                <a:lnTo>
                  <a:pt x="475980" y="586959"/>
                </a:lnTo>
                <a:lnTo>
                  <a:pt x="475980" y="609600"/>
                </a:lnTo>
                <a:lnTo>
                  <a:pt x="456930" y="609600"/>
                </a:lnTo>
                <a:lnTo>
                  <a:pt x="456930" y="592187"/>
                </a:lnTo>
                <a:lnTo>
                  <a:pt x="408619" y="510703"/>
                </a:lnTo>
                <a:lnTo>
                  <a:pt x="323283" y="510703"/>
                </a:lnTo>
                <a:lnTo>
                  <a:pt x="323283" y="609600"/>
                </a:lnTo>
                <a:lnTo>
                  <a:pt x="304233" y="609600"/>
                </a:lnTo>
                <a:lnTo>
                  <a:pt x="304233" y="510703"/>
                </a:lnTo>
                <a:lnTo>
                  <a:pt x="219093" y="510703"/>
                </a:lnTo>
                <a:lnTo>
                  <a:pt x="170883" y="592178"/>
                </a:lnTo>
                <a:lnTo>
                  <a:pt x="170883" y="609600"/>
                </a:lnTo>
                <a:lnTo>
                  <a:pt x="151833" y="609600"/>
                </a:lnTo>
                <a:lnTo>
                  <a:pt x="151833" y="586969"/>
                </a:lnTo>
                <a:lnTo>
                  <a:pt x="304233" y="329422"/>
                </a:lnTo>
                <a:lnTo>
                  <a:pt x="304233" y="268488"/>
                </a:lnTo>
                <a:cubicBezTo>
                  <a:pt x="295184" y="266285"/>
                  <a:pt x="287198" y="260970"/>
                  <a:pt x="281672" y="253473"/>
                </a:cubicBezTo>
                <a:lnTo>
                  <a:pt x="127285" y="312279"/>
                </a:lnTo>
                <a:lnTo>
                  <a:pt x="116992" y="285359"/>
                </a:lnTo>
                <a:lnTo>
                  <a:pt x="19683" y="321208"/>
                </a:lnTo>
                <a:lnTo>
                  <a:pt x="0" y="268765"/>
                </a:lnTo>
                <a:lnTo>
                  <a:pt x="96982" y="233025"/>
                </a:lnTo>
                <a:lnTo>
                  <a:pt x="86097" y="204555"/>
                </a:lnTo>
                <a:lnTo>
                  <a:pt x="442138" y="68951"/>
                </a:lnTo>
                <a:lnTo>
                  <a:pt x="433276" y="45764"/>
                </a:lnTo>
                <a:close/>
                <a:moveTo>
                  <a:pt x="75930" y="0"/>
                </a:moveTo>
                <a:lnTo>
                  <a:pt x="94980" y="0"/>
                </a:lnTo>
                <a:lnTo>
                  <a:pt x="94980" y="19050"/>
                </a:lnTo>
                <a:lnTo>
                  <a:pt x="123555" y="19050"/>
                </a:lnTo>
                <a:lnTo>
                  <a:pt x="123555" y="38100"/>
                </a:lnTo>
                <a:lnTo>
                  <a:pt x="94980" y="38100"/>
                </a:lnTo>
                <a:lnTo>
                  <a:pt x="94980" y="57150"/>
                </a:lnTo>
                <a:lnTo>
                  <a:pt x="104505" y="57150"/>
                </a:lnTo>
                <a:cubicBezTo>
                  <a:pt x="120286" y="57150"/>
                  <a:pt x="133080" y="69944"/>
                  <a:pt x="133080" y="85725"/>
                </a:cubicBezTo>
                <a:cubicBezTo>
                  <a:pt x="133080" y="101506"/>
                  <a:pt x="120286" y="114300"/>
                  <a:pt x="104505" y="114300"/>
                </a:cubicBezTo>
                <a:lnTo>
                  <a:pt x="94980" y="114300"/>
                </a:lnTo>
                <a:lnTo>
                  <a:pt x="94980" y="134243"/>
                </a:lnTo>
                <a:lnTo>
                  <a:pt x="75930" y="134243"/>
                </a:lnTo>
                <a:lnTo>
                  <a:pt x="75930" y="114300"/>
                </a:lnTo>
                <a:lnTo>
                  <a:pt x="47355" y="114300"/>
                </a:lnTo>
                <a:lnTo>
                  <a:pt x="47355" y="95250"/>
                </a:lnTo>
                <a:lnTo>
                  <a:pt x="75930" y="95250"/>
                </a:lnTo>
                <a:lnTo>
                  <a:pt x="75930" y="76200"/>
                </a:lnTo>
                <a:lnTo>
                  <a:pt x="66405" y="76200"/>
                </a:lnTo>
                <a:cubicBezTo>
                  <a:pt x="50624" y="76200"/>
                  <a:pt x="37830" y="63406"/>
                  <a:pt x="37830" y="47625"/>
                </a:cubicBezTo>
                <a:cubicBezTo>
                  <a:pt x="37830" y="31844"/>
                  <a:pt x="50624" y="19050"/>
                  <a:pt x="66405" y="19050"/>
                </a:cubicBezTo>
                <a:lnTo>
                  <a:pt x="75930" y="1905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任意多边形: 形状 34"/>
          <p:cNvSpPr/>
          <p:nvPr>
            <p:custDataLst>
              <p:tags r:id="rId33"/>
            </p:custDataLst>
          </p:nvPr>
        </p:nvSpPr>
        <p:spPr>
          <a:xfrm>
            <a:off x="656785" y="4831448"/>
            <a:ext cx="493902" cy="507915"/>
          </a:xfrm>
          <a:custGeom>
            <a:avLst/>
            <a:gdLst>
              <a:gd name="connsiteX0" fmla="*/ 305916 w 592782"/>
              <a:gd name="connsiteY0" fmla="*/ 361950 h 609600"/>
              <a:gd name="connsiteX1" fmla="*/ 458316 w 592782"/>
              <a:gd name="connsiteY1" fmla="*/ 361950 h 609600"/>
              <a:gd name="connsiteX2" fmla="*/ 458316 w 592782"/>
              <a:gd name="connsiteY2" fmla="*/ 381000 h 609600"/>
              <a:gd name="connsiteX3" fmla="*/ 305916 w 592782"/>
              <a:gd name="connsiteY3" fmla="*/ 381000 h 609600"/>
              <a:gd name="connsiteX4" fmla="*/ 511827 w 592782"/>
              <a:gd name="connsiteY4" fmla="*/ 323850 h 609600"/>
              <a:gd name="connsiteX5" fmla="*/ 535632 w 592782"/>
              <a:gd name="connsiteY5" fmla="*/ 371475 h 609600"/>
              <a:gd name="connsiteX6" fmla="*/ 511827 w 592782"/>
              <a:gd name="connsiteY6" fmla="*/ 419100 h 609600"/>
              <a:gd name="connsiteX7" fmla="*/ 547678 w 592782"/>
              <a:gd name="connsiteY7" fmla="*/ 419100 h 609600"/>
              <a:gd name="connsiteX8" fmla="*/ 571481 w 592782"/>
              <a:gd name="connsiteY8" fmla="*/ 371475 h 609600"/>
              <a:gd name="connsiteX9" fmla="*/ 547678 w 592782"/>
              <a:gd name="connsiteY9" fmla="*/ 323850 h 609600"/>
              <a:gd name="connsiteX10" fmla="*/ 258291 w 592782"/>
              <a:gd name="connsiteY10" fmla="*/ 323850 h 609600"/>
              <a:gd name="connsiteX11" fmla="*/ 258291 w 592782"/>
              <a:gd name="connsiteY11" fmla="*/ 419100 h 609600"/>
              <a:gd name="connsiteX12" fmla="*/ 490527 w 592782"/>
              <a:gd name="connsiteY12" fmla="*/ 419100 h 609600"/>
              <a:gd name="connsiteX13" fmla="*/ 514331 w 592782"/>
              <a:gd name="connsiteY13" fmla="*/ 371475 h 609600"/>
              <a:gd name="connsiteX14" fmla="*/ 490527 w 592782"/>
              <a:gd name="connsiteY14" fmla="*/ 323850 h 609600"/>
              <a:gd name="connsiteX15" fmla="*/ 277341 w 592782"/>
              <a:gd name="connsiteY15" fmla="*/ 285750 h 609600"/>
              <a:gd name="connsiteX16" fmla="*/ 277341 w 592782"/>
              <a:gd name="connsiteY16" fmla="*/ 304800 h 609600"/>
              <a:gd name="connsiteX17" fmla="*/ 296391 w 592782"/>
              <a:gd name="connsiteY17" fmla="*/ 304800 h 609600"/>
              <a:gd name="connsiteX18" fmla="*/ 296391 w 592782"/>
              <a:gd name="connsiteY18" fmla="*/ 285750 h 609600"/>
              <a:gd name="connsiteX19" fmla="*/ 115416 w 592782"/>
              <a:gd name="connsiteY19" fmla="*/ 209550 h 609600"/>
              <a:gd name="connsiteX20" fmla="*/ 267816 w 592782"/>
              <a:gd name="connsiteY20" fmla="*/ 209550 h 609600"/>
              <a:gd name="connsiteX21" fmla="*/ 267816 w 592782"/>
              <a:gd name="connsiteY21" fmla="*/ 228600 h 609600"/>
              <a:gd name="connsiteX22" fmla="*/ 115416 w 592782"/>
              <a:gd name="connsiteY22" fmla="*/ 228600 h 609600"/>
              <a:gd name="connsiteX23" fmla="*/ 102255 w 592782"/>
              <a:gd name="connsiteY23" fmla="*/ 171450 h 609600"/>
              <a:gd name="connsiteX24" fmla="*/ 78451 w 592782"/>
              <a:gd name="connsiteY24" fmla="*/ 219075 h 609600"/>
              <a:gd name="connsiteX25" fmla="*/ 102255 w 592782"/>
              <a:gd name="connsiteY25" fmla="*/ 266700 h 609600"/>
              <a:gd name="connsiteX26" fmla="*/ 315441 w 592782"/>
              <a:gd name="connsiteY26" fmla="*/ 266700 h 609600"/>
              <a:gd name="connsiteX27" fmla="*/ 315441 w 592782"/>
              <a:gd name="connsiteY27" fmla="*/ 171450 h 609600"/>
              <a:gd name="connsiteX28" fmla="*/ 45104 w 592782"/>
              <a:gd name="connsiteY28" fmla="*/ 171450 h 609600"/>
              <a:gd name="connsiteX29" fmla="*/ 21301 w 592782"/>
              <a:gd name="connsiteY29" fmla="*/ 219075 h 609600"/>
              <a:gd name="connsiteX30" fmla="*/ 45104 w 592782"/>
              <a:gd name="connsiteY30" fmla="*/ 266700 h 609600"/>
              <a:gd name="connsiteX31" fmla="*/ 80955 w 592782"/>
              <a:gd name="connsiteY31" fmla="*/ 266700 h 609600"/>
              <a:gd name="connsiteX32" fmla="*/ 57150 w 592782"/>
              <a:gd name="connsiteY32" fmla="*/ 219075 h 609600"/>
              <a:gd name="connsiteX33" fmla="*/ 80955 w 592782"/>
              <a:gd name="connsiteY33" fmla="*/ 171450 h 609600"/>
              <a:gd name="connsiteX34" fmla="*/ 277341 w 592782"/>
              <a:gd name="connsiteY34" fmla="*/ 133350 h 609600"/>
              <a:gd name="connsiteX35" fmla="*/ 277341 w 592782"/>
              <a:gd name="connsiteY35" fmla="*/ 152400 h 609600"/>
              <a:gd name="connsiteX36" fmla="*/ 296391 w 592782"/>
              <a:gd name="connsiteY36" fmla="*/ 152400 h 609600"/>
              <a:gd name="connsiteX37" fmla="*/ 296391 w 592782"/>
              <a:gd name="connsiteY37" fmla="*/ 133350 h 609600"/>
              <a:gd name="connsiteX38" fmla="*/ 305916 w 592782"/>
              <a:gd name="connsiteY38" fmla="*/ 57150 h 609600"/>
              <a:gd name="connsiteX39" fmla="*/ 458316 w 592782"/>
              <a:gd name="connsiteY39" fmla="*/ 57150 h 609600"/>
              <a:gd name="connsiteX40" fmla="*/ 458316 w 592782"/>
              <a:gd name="connsiteY40" fmla="*/ 76200 h 609600"/>
              <a:gd name="connsiteX41" fmla="*/ 305916 w 592782"/>
              <a:gd name="connsiteY41" fmla="*/ 76200 h 609600"/>
              <a:gd name="connsiteX42" fmla="*/ 511827 w 592782"/>
              <a:gd name="connsiteY42" fmla="*/ 19050 h 609600"/>
              <a:gd name="connsiteX43" fmla="*/ 535632 w 592782"/>
              <a:gd name="connsiteY43" fmla="*/ 66675 h 609600"/>
              <a:gd name="connsiteX44" fmla="*/ 511827 w 592782"/>
              <a:gd name="connsiteY44" fmla="*/ 114300 h 609600"/>
              <a:gd name="connsiteX45" fmla="*/ 547678 w 592782"/>
              <a:gd name="connsiteY45" fmla="*/ 114300 h 609600"/>
              <a:gd name="connsiteX46" fmla="*/ 571481 w 592782"/>
              <a:gd name="connsiteY46" fmla="*/ 66675 h 609600"/>
              <a:gd name="connsiteX47" fmla="*/ 547678 w 592782"/>
              <a:gd name="connsiteY47" fmla="*/ 19050 h 609600"/>
              <a:gd name="connsiteX48" fmla="*/ 258291 w 592782"/>
              <a:gd name="connsiteY48" fmla="*/ 19050 h 609600"/>
              <a:gd name="connsiteX49" fmla="*/ 258291 w 592782"/>
              <a:gd name="connsiteY49" fmla="*/ 114300 h 609600"/>
              <a:gd name="connsiteX50" fmla="*/ 490527 w 592782"/>
              <a:gd name="connsiteY50" fmla="*/ 114300 h 609600"/>
              <a:gd name="connsiteX51" fmla="*/ 514331 w 592782"/>
              <a:gd name="connsiteY51" fmla="*/ 66675 h 609600"/>
              <a:gd name="connsiteX52" fmla="*/ 490527 w 592782"/>
              <a:gd name="connsiteY52" fmla="*/ 19050 h 609600"/>
              <a:gd name="connsiteX53" fmla="*/ 239241 w 592782"/>
              <a:gd name="connsiteY53" fmla="*/ 0 h 609600"/>
              <a:gd name="connsiteX54" fmla="*/ 559454 w 592782"/>
              <a:gd name="connsiteY54" fmla="*/ 0 h 609600"/>
              <a:gd name="connsiteX55" fmla="*/ 592782 w 592782"/>
              <a:gd name="connsiteY55" fmla="*/ 66675 h 609600"/>
              <a:gd name="connsiteX56" fmla="*/ 559454 w 592782"/>
              <a:gd name="connsiteY56" fmla="*/ 133350 h 609600"/>
              <a:gd name="connsiteX57" fmla="*/ 315441 w 592782"/>
              <a:gd name="connsiteY57" fmla="*/ 133350 h 609600"/>
              <a:gd name="connsiteX58" fmla="*/ 315441 w 592782"/>
              <a:gd name="connsiteY58" fmla="*/ 152400 h 609600"/>
              <a:gd name="connsiteX59" fmla="*/ 334491 w 592782"/>
              <a:gd name="connsiteY59" fmla="*/ 152400 h 609600"/>
              <a:gd name="connsiteX60" fmla="*/ 334491 w 592782"/>
              <a:gd name="connsiteY60" fmla="*/ 285750 h 609600"/>
              <a:gd name="connsiteX61" fmla="*/ 315441 w 592782"/>
              <a:gd name="connsiteY61" fmla="*/ 285750 h 609600"/>
              <a:gd name="connsiteX62" fmla="*/ 315441 w 592782"/>
              <a:gd name="connsiteY62" fmla="*/ 304800 h 609600"/>
              <a:gd name="connsiteX63" fmla="*/ 559454 w 592782"/>
              <a:gd name="connsiteY63" fmla="*/ 304800 h 609600"/>
              <a:gd name="connsiteX64" fmla="*/ 592782 w 592782"/>
              <a:gd name="connsiteY64" fmla="*/ 371475 h 609600"/>
              <a:gd name="connsiteX65" fmla="*/ 559454 w 592782"/>
              <a:gd name="connsiteY65" fmla="*/ 438150 h 609600"/>
              <a:gd name="connsiteX66" fmla="*/ 315441 w 592782"/>
              <a:gd name="connsiteY66" fmla="*/ 438150 h 609600"/>
              <a:gd name="connsiteX67" fmla="*/ 315441 w 592782"/>
              <a:gd name="connsiteY67" fmla="*/ 609600 h 609600"/>
              <a:gd name="connsiteX68" fmla="*/ 296391 w 592782"/>
              <a:gd name="connsiteY68" fmla="*/ 609600 h 609600"/>
              <a:gd name="connsiteX69" fmla="*/ 296391 w 592782"/>
              <a:gd name="connsiteY69" fmla="*/ 438150 h 609600"/>
              <a:gd name="connsiteX70" fmla="*/ 277341 w 592782"/>
              <a:gd name="connsiteY70" fmla="*/ 438150 h 609600"/>
              <a:gd name="connsiteX71" fmla="*/ 277341 w 592782"/>
              <a:gd name="connsiteY71" fmla="*/ 609600 h 609600"/>
              <a:gd name="connsiteX72" fmla="*/ 258291 w 592782"/>
              <a:gd name="connsiteY72" fmla="*/ 609600 h 609600"/>
              <a:gd name="connsiteX73" fmla="*/ 258291 w 592782"/>
              <a:gd name="connsiteY73" fmla="*/ 438150 h 609600"/>
              <a:gd name="connsiteX74" fmla="*/ 239241 w 592782"/>
              <a:gd name="connsiteY74" fmla="*/ 438150 h 609600"/>
              <a:gd name="connsiteX75" fmla="*/ 239241 w 592782"/>
              <a:gd name="connsiteY75" fmla="*/ 304800 h 609600"/>
              <a:gd name="connsiteX76" fmla="*/ 258291 w 592782"/>
              <a:gd name="connsiteY76" fmla="*/ 304800 h 609600"/>
              <a:gd name="connsiteX77" fmla="*/ 258291 w 592782"/>
              <a:gd name="connsiteY77" fmla="*/ 285750 h 609600"/>
              <a:gd name="connsiteX78" fmla="*/ 33328 w 592782"/>
              <a:gd name="connsiteY78" fmla="*/ 285750 h 609600"/>
              <a:gd name="connsiteX79" fmla="*/ 0 w 592782"/>
              <a:gd name="connsiteY79" fmla="*/ 219075 h 609600"/>
              <a:gd name="connsiteX80" fmla="*/ 33328 w 592782"/>
              <a:gd name="connsiteY80" fmla="*/ 152400 h 609600"/>
              <a:gd name="connsiteX81" fmla="*/ 258291 w 592782"/>
              <a:gd name="connsiteY81" fmla="*/ 152400 h 609600"/>
              <a:gd name="connsiteX82" fmla="*/ 258291 w 592782"/>
              <a:gd name="connsiteY82" fmla="*/ 133350 h 609600"/>
              <a:gd name="connsiteX83" fmla="*/ 239241 w 592782"/>
              <a:gd name="connsiteY83" fmla="*/ 13335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2782" h="609600">
                <a:moveTo>
                  <a:pt x="305916" y="361950"/>
                </a:moveTo>
                <a:lnTo>
                  <a:pt x="458316" y="361950"/>
                </a:lnTo>
                <a:lnTo>
                  <a:pt x="458316" y="381000"/>
                </a:lnTo>
                <a:lnTo>
                  <a:pt x="305916" y="381000"/>
                </a:lnTo>
                <a:close/>
                <a:moveTo>
                  <a:pt x="511827" y="323850"/>
                </a:moveTo>
                <a:lnTo>
                  <a:pt x="535632" y="371475"/>
                </a:lnTo>
                <a:lnTo>
                  <a:pt x="511827" y="419100"/>
                </a:lnTo>
                <a:lnTo>
                  <a:pt x="547678" y="419100"/>
                </a:lnTo>
                <a:lnTo>
                  <a:pt x="571481" y="371475"/>
                </a:lnTo>
                <a:lnTo>
                  <a:pt x="547678" y="323850"/>
                </a:lnTo>
                <a:close/>
                <a:moveTo>
                  <a:pt x="258291" y="323850"/>
                </a:moveTo>
                <a:lnTo>
                  <a:pt x="258291" y="419100"/>
                </a:lnTo>
                <a:lnTo>
                  <a:pt x="490527" y="419100"/>
                </a:lnTo>
                <a:lnTo>
                  <a:pt x="514331" y="371475"/>
                </a:lnTo>
                <a:lnTo>
                  <a:pt x="490527" y="323850"/>
                </a:lnTo>
                <a:close/>
                <a:moveTo>
                  <a:pt x="277341" y="285750"/>
                </a:moveTo>
                <a:lnTo>
                  <a:pt x="277341" y="304800"/>
                </a:lnTo>
                <a:lnTo>
                  <a:pt x="296391" y="304800"/>
                </a:lnTo>
                <a:lnTo>
                  <a:pt x="296391" y="285750"/>
                </a:lnTo>
                <a:close/>
                <a:moveTo>
                  <a:pt x="115416" y="209550"/>
                </a:moveTo>
                <a:lnTo>
                  <a:pt x="267816" y="209550"/>
                </a:lnTo>
                <a:lnTo>
                  <a:pt x="267816" y="228600"/>
                </a:lnTo>
                <a:lnTo>
                  <a:pt x="115416" y="228600"/>
                </a:lnTo>
                <a:close/>
                <a:moveTo>
                  <a:pt x="102255" y="171450"/>
                </a:moveTo>
                <a:lnTo>
                  <a:pt x="78451" y="219075"/>
                </a:lnTo>
                <a:lnTo>
                  <a:pt x="102255" y="266700"/>
                </a:lnTo>
                <a:lnTo>
                  <a:pt x="315441" y="266700"/>
                </a:lnTo>
                <a:lnTo>
                  <a:pt x="315441" y="171450"/>
                </a:lnTo>
                <a:close/>
                <a:moveTo>
                  <a:pt x="45104" y="171450"/>
                </a:moveTo>
                <a:lnTo>
                  <a:pt x="21301" y="219075"/>
                </a:lnTo>
                <a:lnTo>
                  <a:pt x="45104" y="266700"/>
                </a:lnTo>
                <a:lnTo>
                  <a:pt x="80955" y="266700"/>
                </a:lnTo>
                <a:lnTo>
                  <a:pt x="57150" y="219075"/>
                </a:lnTo>
                <a:lnTo>
                  <a:pt x="80955" y="171450"/>
                </a:lnTo>
                <a:close/>
                <a:moveTo>
                  <a:pt x="277341" y="133350"/>
                </a:moveTo>
                <a:lnTo>
                  <a:pt x="277341" y="152400"/>
                </a:lnTo>
                <a:lnTo>
                  <a:pt x="296391" y="152400"/>
                </a:lnTo>
                <a:lnTo>
                  <a:pt x="296391" y="133350"/>
                </a:lnTo>
                <a:close/>
                <a:moveTo>
                  <a:pt x="305916" y="57150"/>
                </a:moveTo>
                <a:lnTo>
                  <a:pt x="458316" y="57150"/>
                </a:lnTo>
                <a:lnTo>
                  <a:pt x="458316" y="76200"/>
                </a:lnTo>
                <a:lnTo>
                  <a:pt x="305916" y="76200"/>
                </a:lnTo>
                <a:close/>
                <a:moveTo>
                  <a:pt x="511827" y="19050"/>
                </a:moveTo>
                <a:lnTo>
                  <a:pt x="535632" y="66675"/>
                </a:lnTo>
                <a:lnTo>
                  <a:pt x="511827" y="114300"/>
                </a:lnTo>
                <a:lnTo>
                  <a:pt x="547678" y="114300"/>
                </a:lnTo>
                <a:lnTo>
                  <a:pt x="571481" y="66675"/>
                </a:lnTo>
                <a:lnTo>
                  <a:pt x="547678" y="19050"/>
                </a:lnTo>
                <a:close/>
                <a:moveTo>
                  <a:pt x="258291" y="19050"/>
                </a:moveTo>
                <a:lnTo>
                  <a:pt x="258291" y="114300"/>
                </a:lnTo>
                <a:lnTo>
                  <a:pt x="490527" y="114300"/>
                </a:lnTo>
                <a:lnTo>
                  <a:pt x="514331" y="66675"/>
                </a:lnTo>
                <a:lnTo>
                  <a:pt x="490527" y="19050"/>
                </a:lnTo>
                <a:close/>
                <a:moveTo>
                  <a:pt x="239241" y="0"/>
                </a:moveTo>
                <a:lnTo>
                  <a:pt x="559454" y="0"/>
                </a:lnTo>
                <a:lnTo>
                  <a:pt x="592782" y="66675"/>
                </a:lnTo>
                <a:lnTo>
                  <a:pt x="559454" y="133350"/>
                </a:lnTo>
                <a:lnTo>
                  <a:pt x="315441" y="133350"/>
                </a:lnTo>
                <a:lnTo>
                  <a:pt x="315441" y="152400"/>
                </a:lnTo>
                <a:lnTo>
                  <a:pt x="334491" y="152400"/>
                </a:lnTo>
                <a:lnTo>
                  <a:pt x="334491" y="285750"/>
                </a:lnTo>
                <a:lnTo>
                  <a:pt x="315441" y="285750"/>
                </a:lnTo>
                <a:lnTo>
                  <a:pt x="315441" y="304800"/>
                </a:lnTo>
                <a:lnTo>
                  <a:pt x="559454" y="304800"/>
                </a:lnTo>
                <a:lnTo>
                  <a:pt x="592782" y="371475"/>
                </a:lnTo>
                <a:lnTo>
                  <a:pt x="559454" y="438150"/>
                </a:lnTo>
                <a:lnTo>
                  <a:pt x="315441" y="438150"/>
                </a:lnTo>
                <a:lnTo>
                  <a:pt x="315441" y="609600"/>
                </a:lnTo>
                <a:lnTo>
                  <a:pt x="296391" y="609600"/>
                </a:lnTo>
                <a:lnTo>
                  <a:pt x="296391" y="438150"/>
                </a:lnTo>
                <a:lnTo>
                  <a:pt x="277341" y="438150"/>
                </a:lnTo>
                <a:lnTo>
                  <a:pt x="277341" y="609600"/>
                </a:lnTo>
                <a:lnTo>
                  <a:pt x="258291" y="609600"/>
                </a:lnTo>
                <a:lnTo>
                  <a:pt x="258291" y="438150"/>
                </a:lnTo>
                <a:lnTo>
                  <a:pt x="239241" y="438150"/>
                </a:lnTo>
                <a:lnTo>
                  <a:pt x="239241" y="304800"/>
                </a:lnTo>
                <a:lnTo>
                  <a:pt x="258291" y="304800"/>
                </a:lnTo>
                <a:lnTo>
                  <a:pt x="258291" y="285750"/>
                </a:lnTo>
                <a:lnTo>
                  <a:pt x="33328" y="285750"/>
                </a:lnTo>
                <a:lnTo>
                  <a:pt x="0" y="219075"/>
                </a:lnTo>
                <a:lnTo>
                  <a:pt x="33328" y="152400"/>
                </a:lnTo>
                <a:lnTo>
                  <a:pt x="258291" y="152400"/>
                </a:lnTo>
                <a:lnTo>
                  <a:pt x="258291" y="133350"/>
                </a:lnTo>
                <a:lnTo>
                  <a:pt x="239241" y="13335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34"/>
            </p:custDataLst>
          </p:nvPr>
        </p:nvSpPr>
        <p:spPr>
          <a:xfrm>
            <a:off x="10160" y="1556385"/>
            <a:ext cx="1998980" cy="4953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ctr" anchorCtr="0">
            <a:normAutofit/>
          </a:bodyPr>
          <a:lstStyle>
            <a:defPPr>
              <a:defRPr lang="zh-CN"/>
            </a:defPPr>
            <a:lvl1pPr marR="0" lvl="0" indent="0" algn="ctr" defTabSz="913765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cap="none" spc="300" normalizeH="0" baseline="0">
                <a:ln w="3175">
                  <a:noFill/>
                  <a:prstDash val="dash"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2000">
                <a:solidFill>
                  <a:schemeClr val="accent1">
                    <a:lumMod val="75000"/>
                  </a:schemeClr>
                </a:solidFill>
                <a:sym typeface="Arial" panose="020B0604020202020204" pitchFamily="34" charset="0"/>
              </a:rPr>
              <a:t>一站式的服务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857250"/>
            <a:ext cx="9144000" cy="19982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40068" cy="451316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857250"/>
            <a:ext cx="540068" cy="451316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67995" y="3860800"/>
            <a:ext cx="8224520" cy="3066415"/>
          </a:xfrm>
          <a:prstGeom prst="rect">
            <a:avLst/>
          </a:prstGeom>
          <a:noFill/>
        </p:spPr>
        <p:txBody>
          <a:bodyPr wrap="square" rtlCol="0">
            <a:normAutofit fontScale="90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zh-CN" sz="1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</a:t>
            </a:r>
            <a:r>
              <a:rPr lang="zh-CN" altLang="en-US" sz="1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知识产权，也称其为“知识所属权”，指“权利人对其智力劳动所创作的成果享有的财产权利”，一般只在有限时间内有效。各种智力创造比如发明、外观设计、文学和艺术作品，以及在商业中使用的标志、名称、图像，都可被认为是某一个人或组织所拥有的知识产权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r>
              <a:rPr lang="zh-CN" altLang="en-US" sz="13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中帆企航网有多年的知识产权相关经验的服务人员，一对一专业指导，更好的为大学生提供高效、便捷的服务；让大学生创业者轻松解决创业落地实施烦恼，少走弯路、少花费。</a:t>
            </a:r>
            <a:endParaRPr lang="zh-CN" altLang="en-US" sz="1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zh-CN" altLang="en-US" sz="1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知识产权主要分为三种</a:t>
            </a:r>
            <a:endParaRPr lang="zh-CN" altLang="en-US" sz="1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zh-CN" sz="1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专利权：是依法授予发明创造者或单位对发明创造成果独占、使用、处分的权利。</a:t>
            </a:r>
            <a:endParaRPr lang="zh-CN" altLang="en-US" sz="1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zh-CN" sz="1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2商标</a:t>
            </a:r>
            <a:r>
              <a:rPr lang="zh-CN" altLang="en-US" sz="1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权：</a:t>
            </a:r>
            <a:r>
              <a:rPr lang="en-US" altLang="zh-CN" sz="1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是为了帮助人们区别不同的商品而专门有人设计、有意识地置于商品表面或其包装物上的一种标记。商标权是指商标使用人依法对所使用的商标享有的专用权利</a:t>
            </a:r>
            <a:r>
              <a:rPr lang="zh-CN" altLang="en-US" sz="1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en-US" altLang="zh-CN" sz="1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zh-CN" sz="1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3著作权</a:t>
            </a:r>
            <a:r>
              <a:rPr lang="zh-CN" altLang="en-US" sz="1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：</a:t>
            </a:r>
            <a:r>
              <a:rPr lang="en-US" altLang="zh-CN" sz="1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也称版权，是公民、法人或非法人单位按照法律享有的对自己文学、艺术、自然科学、工程技术等作品的专有权</a:t>
            </a:r>
            <a:r>
              <a:rPr lang="zh-CN" altLang="en-US" sz="1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en-US" altLang="zh-CN" sz="1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zh-CN" sz="1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507100" y="548375"/>
            <a:ext cx="8228117" cy="530066"/>
          </a:xfrm>
          <a:prstGeom prst="rect">
            <a:avLst/>
          </a:prstGeom>
        </p:spPr>
        <p:txBody>
          <a:bodyPr vert="horz" wrap="square" lIns="67627" tIns="35242" rIns="67627" bIns="35242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uFillTx/>
                <a:latin typeface="Arial" panose="020B0604020202020204" pitchFamily="34" charset="0"/>
                <a:sym typeface="Arial" panose="020B0604020202020204" pitchFamily="34" charset="0"/>
              </a:rPr>
              <a:t>关于知识产权</a:t>
            </a:r>
            <a:endParaRPr lang="zh-CN" altLang="en-US" sz="20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itle 6"/>
          <p:cNvSpPr txBox="1"/>
          <p:nvPr>
            <p:custDataLst>
              <p:tags r:id="rId10"/>
            </p:custDataLst>
          </p:nvPr>
        </p:nvSpPr>
        <p:spPr>
          <a:xfrm>
            <a:off x="1012466" y="260274"/>
            <a:ext cx="7218129" cy="4953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ctr" anchorCtr="0">
            <a:normAutofit fontScale="90000"/>
          </a:bodyPr>
          <a:lstStyle>
            <a:defPPr>
              <a:defRPr lang="zh-CN"/>
            </a:defPPr>
            <a:lvl1pPr marR="0" lvl="0" indent="0" algn="ctr" defTabSz="913765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cap="none" spc="300" normalizeH="0" baseline="0">
                <a:ln w="3175">
                  <a:noFill/>
                  <a:prstDash val="dash"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27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Arial" panose="020B0604020202020204" pitchFamily="34" charset="0"/>
              </a:rPr>
              <a:t>服务大学生创业</a:t>
            </a:r>
            <a:endParaRPr lang="zh-CN" altLang="en-US" sz="27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Arial" panose="020B0604020202020204" pitchFamily="34" charset="0"/>
            </a:endParaRPr>
          </a:p>
          <a:p>
            <a:endParaRPr lang="zh-CN" altLang="en-US" sz="2700">
              <a:solidFill>
                <a:schemeClr val="tx1">
                  <a:lumMod val="85000"/>
                  <a:lumOff val="15000"/>
                </a:schemeClr>
              </a:solidFill>
              <a:sym typeface="Arial" panose="020B0604020202020204" pitchFamily="34" charset="0"/>
            </a:endParaRPr>
          </a:p>
        </p:txBody>
      </p:sp>
      <p:pic>
        <p:nvPicPr>
          <p:cNvPr id="2" name="图片 1" descr="背景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550" y="1052830"/>
            <a:ext cx="7710170" cy="272288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>
            <p:custDataLst>
              <p:tags r:id="rId1"/>
            </p:custDataLst>
          </p:nvPr>
        </p:nvSpPr>
        <p:spPr>
          <a:xfrm>
            <a:off x="219056" y="1085107"/>
            <a:ext cx="8705888" cy="468778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9" name="图片 2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40068" cy="451316"/>
          </a:xfrm>
          <a:prstGeom prst="rect">
            <a:avLst/>
          </a:prstGeom>
        </p:spPr>
      </p:pic>
      <p:pic>
        <p:nvPicPr>
          <p:cNvPr id="30" name="图片 2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857250"/>
            <a:ext cx="540068" cy="451316"/>
          </a:xfrm>
          <a:prstGeom prst="rect">
            <a:avLst/>
          </a:prstGeom>
        </p:spPr>
      </p:pic>
      <p:sp>
        <p:nvSpPr>
          <p:cNvPr id="4" name="圆角矩形 4"/>
          <p:cNvSpPr/>
          <p:nvPr>
            <p:custDataLst>
              <p:tags r:id="rId8"/>
            </p:custDataLst>
          </p:nvPr>
        </p:nvSpPr>
        <p:spPr>
          <a:xfrm>
            <a:off x="795825" y="3087324"/>
            <a:ext cx="3535204" cy="144303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anchor="ctr">
            <a:normAutofit/>
          </a:bodyPr>
          <a:lstStyle/>
          <a:p>
            <a:pPr algn="ctr">
              <a:lnSpc>
                <a:spcPct val="120000"/>
              </a:lnSpc>
            </a:pPr>
            <a:endParaRPr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任意多边形 6"/>
          <p:cNvSpPr/>
          <p:nvPr>
            <p:custDataLst>
              <p:tags r:id="rId9"/>
            </p:custDataLst>
          </p:nvPr>
        </p:nvSpPr>
        <p:spPr bwMode="auto">
          <a:xfrm>
            <a:off x="5411614" y="3172273"/>
            <a:ext cx="418148" cy="418148"/>
          </a:xfrm>
          <a:custGeom>
            <a:avLst/>
            <a:gdLst>
              <a:gd name="T0" fmla="*/ 187 w 228"/>
              <a:gd name="T1" fmla="*/ 114 h 240"/>
              <a:gd name="T2" fmla="*/ 114 w 228"/>
              <a:gd name="T3" fmla="*/ 40 h 240"/>
              <a:gd name="T4" fmla="*/ 40 w 228"/>
              <a:gd name="T5" fmla="*/ 114 h 240"/>
              <a:gd name="T6" fmla="*/ 68 w 228"/>
              <a:gd name="T7" fmla="*/ 171 h 240"/>
              <a:gd name="T8" fmla="*/ 74 w 228"/>
              <a:gd name="T9" fmla="*/ 173 h 240"/>
              <a:gd name="T10" fmla="*/ 81 w 228"/>
              <a:gd name="T11" fmla="*/ 169 h 240"/>
              <a:gd name="T12" fmla="*/ 79 w 228"/>
              <a:gd name="T13" fmla="*/ 156 h 240"/>
              <a:gd name="T14" fmla="*/ 59 w 228"/>
              <a:gd name="T15" fmla="*/ 114 h 240"/>
              <a:gd name="T16" fmla="*/ 114 w 228"/>
              <a:gd name="T17" fmla="*/ 59 h 240"/>
              <a:gd name="T18" fmla="*/ 169 w 228"/>
              <a:gd name="T19" fmla="*/ 114 h 240"/>
              <a:gd name="T20" fmla="*/ 152 w 228"/>
              <a:gd name="T21" fmla="*/ 153 h 240"/>
              <a:gd name="T22" fmla="*/ 151 w 228"/>
              <a:gd name="T23" fmla="*/ 166 h 240"/>
              <a:gd name="T24" fmla="*/ 165 w 228"/>
              <a:gd name="T25" fmla="*/ 167 h 240"/>
              <a:gd name="T26" fmla="*/ 187 w 228"/>
              <a:gd name="T27" fmla="*/ 114 h 240"/>
              <a:gd name="T28" fmla="*/ 116 w 228"/>
              <a:gd name="T29" fmla="*/ 79 h 240"/>
              <a:gd name="T30" fmla="*/ 81 w 228"/>
              <a:gd name="T31" fmla="*/ 114 h 240"/>
              <a:gd name="T32" fmla="*/ 101 w 228"/>
              <a:gd name="T33" fmla="*/ 144 h 240"/>
              <a:gd name="T34" fmla="*/ 101 w 228"/>
              <a:gd name="T35" fmla="*/ 226 h 240"/>
              <a:gd name="T36" fmla="*/ 115 w 228"/>
              <a:gd name="T37" fmla="*/ 240 h 240"/>
              <a:gd name="T38" fmla="*/ 129 w 228"/>
              <a:gd name="T39" fmla="*/ 226 h 240"/>
              <a:gd name="T40" fmla="*/ 129 w 228"/>
              <a:gd name="T41" fmla="*/ 145 h 240"/>
              <a:gd name="T42" fmla="*/ 150 w 228"/>
              <a:gd name="T43" fmla="*/ 114 h 240"/>
              <a:gd name="T44" fmla="*/ 116 w 228"/>
              <a:gd name="T45" fmla="*/ 79 h 240"/>
              <a:gd name="T46" fmla="*/ 114 w 228"/>
              <a:gd name="T47" fmla="*/ 0 h 240"/>
              <a:gd name="T48" fmla="*/ 0 w 228"/>
              <a:gd name="T49" fmla="*/ 114 h 240"/>
              <a:gd name="T50" fmla="*/ 52 w 228"/>
              <a:gd name="T51" fmla="*/ 209 h 240"/>
              <a:gd name="T52" fmla="*/ 57 w 228"/>
              <a:gd name="T53" fmla="*/ 211 h 240"/>
              <a:gd name="T54" fmla="*/ 65 w 228"/>
              <a:gd name="T55" fmla="*/ 206 h 240"/>
              <a:gd name="T56" fmla="*/ 62 w 228"/>
              <a:gd name="T57" fmla="*/ 193 h 240"/>
              <a:gd name="T58" fmla="*/ 19 w 228"/>
              <a:gd name="T59" fmla="*/ 114 h 240"/>
              <a:gd name="T60" fmla="*/ 114 w 228"/>
              <a:gd name="T61" fmla="*/ 18 h 240"/>
              <a:gd name="T62" fmla="*/ 209 w 228"/>
              <a:gd name="T63" fmla="*/ 114 h 240"/>
              <a:gd name="T64" fmla="*/ 168 w 228"/>
              <a:gd name="T65" fmla="*/ 192 h 240"/>
              <a:gd name="T66" fmla="*/ 165 w 228"/>
              <a:gd name="T67" fmla="*/ 205 h 240"/>
              <a:gd name="T68" fmla="*/ 178 w 228"/>
              <a:gd name="T69" fmla="*/ 208 h 240"/>
              <a:gd name="T70" fmla="*/ 228 w 228"/>
              <a:gd name="T71" fmla="*/ 114 h 240"/>
              <a:gd name="T72" fmla="*/ 114 w 228"/>
              <a:gd name="T7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40">
                <a:moveTo>
                  <a:pt x="187" y="114"/>
                </a:moveTo>
                <a:cubicBezTo>
                  <a:pt x="187" y="73"/>
                  <a:pt x="154" y="40"/>
                  <a:pt x="114" y="40"/>
                </a:cubicBezTo>
                <a:cubicBezTo>
                  <a:pt x="73" y="40"/>
                  <a:pt x="40" y="73"/>
                  <a:pt x="40" y="114"/>
                </a:cubicBezTo>
                <a:cubicBezTo>
                  <a:pt x="40" y="136"/>
                  <a:pt x="50" y="157"/>
                  <a:pt x="68" y="171"/>
                </a:cubicBezTo>
                <a:cubicBezTo>
                  <a:pt x="69" y="172"/>
                  <a:pt x="71" y="173"/>
                  <a:pt x="74" y="173"/>
                </a:cubicBezTo>
                <a:cubicBezTo>
                  <a:pt x="76" y="173"/>
                  <a:pt x="79" y="171"/>
                  <a:pt x="81" y="169"/>
                </a:cubicBezTo>
                <a:cubicBezTo>
                  <a:pt x="84" y="165"/>
                  <a:pt x="83" y="159"/>
                  <a:pt x="79" y="156"/>
                </a:cubicBezTo>
                <a:cubicBezTo>
                  <a:pt x="67" y="146"/>
                  <a:pt x="59" y="130"/>
                  <a:pt x="59" y="114"/>
                </a:cubicBezTo>
                <a:cubicBezTo>
                  <a:pt x="59" y="83"/>
                  <a:pt x="84" y="59"/>
                  <a:pt x="114" y="59"/>
                </a:cubicBezTo>
                <a:cubicBezTo>
                  <a:pt x="144" y="59"/>
                  <a:pt x="169" y="83"/>
                  <a:pt x="169" y="114"/>
                </a:cubicBezTo>
                <a:cubicBezTo>
                  <a:pt x="169" y="129"/>
                  <a:pt x="163" y="143"/>
                  <a:pt x="152" y="153"/>
                </a:cubicBezTo>
                <a:cubicBezTo>
                  <a:pt x="148" y="157"/>
                  <a:pt x="148" y="163"/>
                  <a:pt x="151" y="166"/>
                </a:cubicBezTo>
                <a:cubicBezTo>
                  <a:pt x="155" y="170"/>
                  <a:pt x="161" y="170"/>
                  <a:pt x="165" y="167"/>
                </a:cubicBezTo>
                <a:cubicBezTo>
                  <a:pt x="179" y="153"/>
                  <a:pt x="187" y="134"/>
                  <a:pt x="187" y="114"/>
                </a:cubicBezTo>
                <a:close/>
                <a:moveTo>
                  <a:pt x="116" y="79"/>
                </a:moveTo>
                <a:cubicBezTo>
                  <a:pt x="97" y="79"/>
                  <a:pt x="81" y="95"/>
                  <a:pt x="81" y="114"/>
                </a:cubicBezTo>
                <a:cubicBezTo>
                  <a:pt x="81" y="127"/>
                  <a:pt x="89" y="139"/>
                  <a:pt x="101" y="144"/>
                </a:cubicBezTo>
                <a:cubicBezTo>
                  <a:pt x="101" y="226"/>
                  <a:pt x="101" y="226"/>
                  <a:pt x="101" y="226"/>
                </a:cubicBezTo>
                <a:cubicBezTo>
                  <a:pt x="101" y="233"/>
                  <a:pt x="107" y="240"/>
                  <a:pt x="115" y="240"/>
                </a:cubicBezTo>
                <a:cubicBezTo>
                  <a:pt x="123" y="240"/>
                  <a:pt x="129" y="233"/>
                  <a:pt x="129" y="226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41" y="140"/>
                  <a:pt x="150" y="128"/>
                  <a:pt x="150" y="114"/>
                </a:cubicBezTo>
                <a:cubicBezTo>
                  <a:pt x="150" y="95"/>
                  <a:pt x="134" y="79"/>
                  <a:pt x="116" y="79"/>
                </a:cubicBezTo>
                <a:close/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52"/>
                  <a:pt x="19" y="188"/>
                  <a:pt x="52" y="209"/>
                </a:cubicBezTo>
                <a:cubicBezTo>
                  <a:pt x="54" y="210"/>
                  <a:pt x="55" y="211"/>
                  <a:pt x="57" y="211"/>
                </a:cubicBezTo>
                <a:cubicBezTo>
                  <a:pt x="60" y="211"/>
                  <a:pt x="63" y="209"/>
                  <a:pt x="65" y="206"/>
                </a:cubicBezTo>
                <a:cubicBezTo>
                  <a:pt x="68" y="202"/>
                  <a:pt x="67" y="196"/>
                  <a:pt x="62" y="193"/>
                </a:cubicBezTo>
                <a:cubicBezTo>
                  <a:pt x="35" y="176"/>
                  <a:pt x="19" y="146"/>
                  <a:pt x="19" y="114"/>
                </a:cubicBezTo>
                <a:cubicBezTo>
                  <a:pt x="19" y="61"/>
                  <a:pt x="61" y="18"/>
                  <a:pt x="114" y="18"/>
                </a:cubicBezTo>
                <a:cubicBezTo>
                  <a:pt x="166" y="18"/>
                  <a:pt x="209" y="61"/>
                  <a:pt x="209" y="114"/>
                </a:cubicBezTo>
                <a:cubicBezTo>
                  <a:pt x="209" y="145"/>
                  <a:pt x="194" y="174"/>
                  <a:pt x="168" y="192"/>
                </a:cubicBezTo>
                <a:cubicBezTo>
                  <a:pt x="163" y="195"/>
                  <a:pt x="162" y="201"/>
                  <a:pt x="165" y="205"/>
                </a:cubicBezTo>
                <a:cubicBezTo>
                  <a:pt x="168" y="209"/>
                  <a:pt x="174" y="211"/>
                  <a:pt x="178" y="208"/>
                </a:cubicBezTo>
                <a:cubicBezTo>
                  <a:pt x="209" y="186"/>
                  <a:pt x="228" y="151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67500" tIns="35100" rIns="67500" bIns="35100" anchor="ctr">
            <a:normAutofit/>
          </a:bodyPr>
          <a:lstStyle/>
          <a:p>
            <a:pPr algn="ctr">
              <a:lnSpc>
                <a:spcPct val="120000"/>
              </a:lnSpc>
            </a:pPr>
            <a:endParaRPr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任意多边形 8"/>
          <p:cNvSpPr/>
          <p:nvPr>
            <p:custDataLst>
              <p:tags r:id="rId10"/>
            </p:custDataLst>
          </p:nvPr>
        </p:nvSpPr>
        <p:spPr bwMode="auto">
          <a:xfrm>
            <a:off x="5411614" y="4780569"/>
            <a:ext cx="418148" cy="418148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67500" tIns="35100" rIns="67500" bIns="35100" anchor="ctr">
            <a:normAutofit/>
          </a:bodyPr>
          <a:lstStyle/>
          <a:p>
            <a:pPr algn="ctr">
              <a:lnSpc>
                <a:spcPct val="120000"/>
              </a:lnSpc>
            </a:pPr>
            <a:endParaRPr sz="135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任意多边形 7"/>
          <p:cNvSpPr/>
          <p:nvPr>
            <p:custDataLst>
              <p:tags r:id="rId11"/>
            </p:custDataLst>
          </p:nvPr>
        </p:nvSpPr>
        <p:spPr bwMode="auto">
          <a:xfrm>
            <a:off x="5423520" y="3976342"/>
            <a:ext cx="418148" cy="418148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67500" tIns="35100" rIns="67500" bIns="35100" anchor="ctr">
            <a:normAutofit/>
          </a:bodyPr>
          <a:lstStyle/>
          <a:p>
            <a:pPr algn="ctr">
              <a:lnSpc>
                <a:spcPct val="120000"/>
              </a:lnSpc>
            </a:pPr>
            <a:endParaRPr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12"/>
            </p:custDataLst>
          </p:nvPr>
        </p:nvCxnSpPr>
        <p:spPr>
          <a:xfrm flipH="1">
            <a:off x="4320049" y="3818544"/>
            <a:ext cx="36337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3"/>
            </p:custDataLst>
          </p:nvPr>
        </p:nvCxnSpPr>
        <p:spPr>
          <a:xfrm>
            <a:off x="4665806" y="2658399"/>
            <a:ext cx="10001" cy="2274094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4"/>
            </p:custDataLst>
          </p:nvPr>
        </p:nvCxnSpPr>
        <p:spPr>
          <a:xfrm>
            <a:off x="4682951" y="3381347"/>
            <a:ext cx="64198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5"/>
            </p:custDataLst>
          </p:nvPr>
        </p:nvCxnSpPr>
        <p:spPr>
          <a:xfrm>
            <a:off x="4682951" y="4929635"/>
            <a:ext cx="64198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6"/>
            </p:custDataLst>
          </p:nvPr>
        </p:nvCxnSpPr>
        <p:spPr>
          <a:xfrm>
            <a:off x="4682951" y="2673163"/>
            <a:ext cx="64198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7"/>
            </p:custDataLst>
          </p:nvPr>
        </p:nvCxnSpPr>
        <p:spPr>
          <a:xfrm>
            <a:off x="4682951" y="4210974"/>
            <a:ext cx="64198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 bwMode="auto">
          <a:xfrm>
            <a:off x="5844540" y="2709545"/>
            <a:ext cx="2440305" cy="659765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400" b="1" spc="30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24小时全时在线服务</a:t>
            </a:r>
            <a:endParaRPr lang="zh-CN" altLang="en-US" sz="1400" b="1" spc="300">
              <a:solidFill>
                <a:schemeClr val="accent1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9"/>
            </p:custDataLst>
          </p:nvPr>
        </p:nvSpPr>
        <p:spPr bwMode="auto">
          <a:xfrm>
            <a:off x="5844540" y="4438015"/>
            <a:ext cx="2440305" cy="582295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400" b="1" spc="30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价格的优惠</a:t>
            </a:r>
            <a:endParaRPr lang="zh-CN" altLang="en-US" sz="1400" b="1" spc="300">
              <a:solidFill>
                <a:schemeClr val="accent1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20"/>
            </p:custDataLst>
          </p:nvPr>
        </p:nvSpPr>
        <p:spPr bwMode="auto">
          <a:xfrm>
            <a:off x="5836285" y="3444875"/>
            <a:ext cx="2880995" cy="643255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400" b="1" spc="30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优秀、经验丰富的运营团队</a:t>
            </a:r>
            <a:endParaRPr lang="zh-CN" altLang="en-US" sz="1400" b="1" spc="300">
              <a:solidFill>
                <a:schemeClr val="accent1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21"/>
            </p:custDataLst>
          </p:nvPr>
        </p:nvSpPr>
        <p:spPr bwMode="auto">
          <a:xfrm>
            <a:off x="5836285" y="1995170"/>
            <a:ext cx="3025775" cy="549275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400" b="1" spc="30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安全、稳定、快捷的交易系统</a:t>
            </a:r>
            <a:endParaRPr lang="zh-CN" altLang="en-US" sz="1400" b="1" spc="300">
              <a:solidFill>
                <a:schemeClr val="accent1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7" name="PA_ImportSvg_636701195171324043"/>
          <p:cNvSpPr/>
          <p:nvPr>
            <p:custDataLst>
              <p:tags r:id="rId22"/>
            </p:custDataLst>
          </p:nvPr>
        </p:nvSpPr>
        <p:spPr>
          <a:xfrm>
            <a:off x="5411614" y="2424084"/>
            <a:ext cx="369094" cy="325279"/>
          </a:xfrm>
          <a:custGeom>
            <a:avLst/>
            <a:gdLst/>
            <a:ahLst/>
            <a:cxnLst/>
            <a:rect l="l" t="t" r="r" b="b"/>
            <a:pathLst>
              <a:path w="9254311" h="8165593">
                <a:moveTo>
                  <a:pt x="544360" y="8165593"/>
                </a:moveTo>
                <a:cubicBezTo>
                  <a:pt x="244957" y="8165593"/>
                  <a:pt x="0" y="7920635"/>
                  <a:pt x="0" y="7621233"/>
                </a:cubicBezTo>
                <a:lnTo>
                  <a:pt x="0" y="6804700"/>
                </a:lnTo>
                <a:cubicBezTo>
                  <a:pt x="0" y="6505297"/>
                  <a:pt x="244957" y="6260340"/>
                  <a:pt x="544360" y="6260340"/>
                </a:cubicBezTo>
                <a:cubicBezTo>
                  <a:pt x="843763" y="6260340"/>
                  <a:pt x="1088720" y="6505298"/>
                  <a:pt x="1088720" y="6804700"/>
                </a:cubicBezTo>
                <a:lnTo>
                  <a:pt x="1088720" y="7621233"/>
                </a:lnTo>
                <a:cubicBezTo>
                  <a:pt x="1088784" y="7920573"/>
                  <a:pt x="843813" y="8165593"/>
                  <a:pt x="544360" y="8165593"/>
                </a:cubicBezTo>
                <a:close/>
                <a:moveTo>
                  <a:pt x="3266186" y="8165593"/>
                </a:moveTo>
                <a:cubicBezTo>
                  <a:pt x="2966783" y="8165593"/>
                  <a:pt x="2721838" y="7920635"/>
                  <a:pt x="2721838" y="7621233"/>
                </a:cubicBezTo>
                <a:lnTo>
                  <a:pt x="2721838" y="5443717"/>
                </a:lnTo>
                <a:cubicBezTo>
                  <a:pt x="2721838" y="5144314"/>
                  <a:pt x="2966796" y="4899369"/>
                  <a:pt x="3266186" y="4899369"/>
                </a:cubicBezTo>
                <a:cubicBezTo>
                  <a:pt x="3565576" y="4899369"/>
                  <a:pt x="3810546" y="5144327"/>
                  <a:pt x="3810546" y="5443717"/>
                </a:cubicBezTo>
                <a:lnTo>
                  <a:pt x="3810546" y="7621233"/>
                </a:lnTo>
                <a:cubicBezTo>
                  <a:pt x="3810610" y="7920573"/>
                  <a:pt x="3565639" y="8165593"/>
                  <a:pt x="3266186" y="8165593"/>
                </a:cubicBezTo>
                <a:close/>
                <a:moveTo>
                  <a:pt x="5988126" y="8165593"/>
                </a:moveTo>
                <a:cubicBezTo>
                  <a:pt x="5688724" y="8165593"/>
                  <a:pt x="5443779" y="7920635"/>
                  <a:pt x="5443779" y="7621233"/>
                </a:cubicBezTo>
                <a:lnTo>
                  <a:pt x="5443779" y="3266251"/>
                </a:lnTo>
                <a:cubicBezTo>
                  <a:pt x="5443779" y="2966849"/>
                  <a:pt x="5688737" y="2721904"/>
                  <a:pt x="5988126" y="2721904"/>
                </a:cubicBezTo>
                <a:cubicBezTo>
                  <a:pt x="6287516" y="2721904"/>
                  <a:pt x="6532474" y="2966861"/>
                  <a:pt x="6532474" y="3266251"/>
                </a:cubicBezTo>
                <a:lnTo>
                  <a:pt x="6532474" y="7621182"/>
                </a:lnTo>
                <a:cubicBezTo>
                  <a:pt x="6532474" y="7920585"/>
                  <a:pt x="6287516" y="8165593"/>
                  <a:pt x="5988126" y="8165593"/>
                </a:cubicBezTo>
                <a:close/>
                <a:moveTo>
                  <a:pt x="8709952" y="8165593"/>
                </a:moveTo>
                <a:cubicBezTo>
                  <a:pt x="8410549" y="8165593"/>
                  <a:pt x="8165592" y="7920635"/>
                  <a:pt x="8165592" y="7621233"/>
                </a:cubicBezTo>
                <a:lnTo>
                  <a:pt x="8165592" y="544362"/>
                </a:lnTo>
                <a:cubicBezTo>
                  <a:pt x="8165592" y="244959"/>
                  <a:pt x="8410550" y="1"/>
                  <a:pt x="8709952" y="1"/>
                </a:cubicBezTo>
                <a:cubicBezTo>
                  <a:pt x="9009353" y="1"/>
                  <a:pt x="9254311" y="244959"/>
                  <a:pt x="9254311" y="544362"/>
                </a:cubicBezTo>
                <a:lnTo>
                  <a:pt x="9254311" y="7621170"/>
                </a:lnTo>
                <a:cubicBezTo>
                  <a:pt x="9254311" y="7920573"/>
                  <a:pt x="9009353" y="8165581"/>
                  <a:pt x="8709952" y="8165581"/>
                </a:cubicBezTo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7500" tIns="35100" rIns="67500" bIns="351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3"/>
            </p:custDataLst>
          </p:nvPr>
        </p:nvSpPr>
        <p:spPr>
          <a:xfrm>
            <a:off x="2915920" y="339090"/>
            <a:ext cx="4345940" cy="530225"/>
          </a:xfrm>
          <a:prstGeom prst="rect">
            <a:avLst/>
          </a:prstGeom>
        </p:spPr>
        <p:txBody>
          <a:bodyPr vert="horz" wrap="square" lIns="67627" tIns="35242" rIns="67627" bIns="35242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sz="27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Arial" panose="020B0604020202020204" pitchFamily="34" charset="0"/>
              </a:rPr>
              <a:t>服务大学生创业</a:t>
            </a:r>
            <a:endParaRPr lang="zh-CN" altLang="en-US" sz="27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Arial" panose="020B0604020202020204" pitchFamily="34" charset="0"/>
            </a:endParaRPr>
          </a:p>
          <a:p>
            <a:endParaRPr lang="zh-CN" altLang="en-US" sz="27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24"/>
            </p:custDataLst>
          </p:nvPr>
        </p:nvSpPr>
        <p:spPr>
          <a:xfrm>
            <a:off x="1477010" y="3286125"/>
            <a:ext cx="2120265" cy="638810"/>
          </a:xfrm>
          <a:prstGeom prst="rect">
            <a:avLst/>
          </a:prstGeom>
        </p:spPr>
        <p:txBody>
          <a:bodyPr vert="horz" wrap="square" lIns="67500" tIns="35100" rIns="67500" bIns="35100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spc="30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平台的优势</a:t>
            </a:r>
            <a:endParaRPr lang="zh-CN" altLang="en-US" sz="2800" b="1" spc="300">
              <a:solidFill>
                <a:schemeClr val="accent1">
                  <a:lumMod val="7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>
            <p:custDataLst>
              <p:tags r:id="rId25"/>
            </p:custDataLst>
          </p:nvPr>
        </p:nvCxnSpPr>
        <p:spPr>
          <a:xfrm>
            <a:off x="1547495" y="3933190"/>
            <a:ext cx="1936750" cy="762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26"/>
            </p:custDataLst>
          </p:nvPr>
        </p:nvSpPr>
        <p:spPr bwMode="auto">
          <a:xfrm>
            <a:off x="5819775" y="2490470"/>
            <a:ext cx="3190875" cy="610870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Autofit/>
          </a:bodyPr>
          <a:p>
            <a:pPr algn="l" latinLnBrk="0">
              <a:lnSpc>
                <a:spcPct val="120000"/>
              </a:lnSpc>
            </a:pPr>
            <a:r>
              <a:rPr lang="zh-CN" altLang="en-US" sz="1000" b="1" spc="30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拥有成熟的系统架构、用户数据加密、多种身份验证，多级风险识别控制，保障交易安全</a:t>
            </a:r>
            <a:endParaRPr lang="zh-CN" altLang="en-US" sz="1000" b="1" spc="300">
              <a:solidFill>
                <a:schemeClr val="accent1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7"/>
            </p:custDataLst>
          </p:nvPr>
        </p:nvSpPr>
        <p:spPr bwMode="auto">
          <a:xfrm>
            <a:off x="5875020" y="3119755"/>
            <a:ext cx="3190875" cy="610870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Autofit/>
          </a:bodyPr>
          <a:p>
            <a:pPr algn="l" latinLnBrk="0">
              <a:lnSpc>
                <a:spcPct val="120000"/>
              </a:lnSpc>
            </a:pPr>
            <a:r>
              <a:rPr lang="zh-CN" altLang="en-US" sz="1000" b="1" spc="30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提供7X24小时在线服务，保证用户安全稳定和优质的交易体验</a:t>
            </a:r>
            <a:endParaRPr lang="zh-CN" altLang="en-US" sz="1000" b="1" spc="300">
              <a:solidFill>
                <a:schemeClr val="accent1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8"/>
            </p:custDataLst>
          </p:nvPr>
        </p:nvSpPr>
        <p:spPr bwMode="auto">
          <a:xfrm>
            <a:off x="5858510" y="4036060"/>
            <a:ext cx="3190875" cy="610870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Autofit/>
          </a:bodyPr>
          <a:p>
            <a:pPr algn="l" latinLnBrk="0">
              <a:lnSpc>
                <a:spcPct val="120000"/>
              </a:lnSpc>
            </a:pPr>
            <a:r>
              <a:rPr lang="zh-CN" altLang="en-US" sz="1000" b="1" spc="30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在客户服务、用户体验及资产安全性、交易系统的流畅度等细节上具有丰富的从业经验</a:t>
            </a:r>
            <a:endParaRPr lang="zh-CN" altLang="en-US" sz="1000" b="1" spc="300">
              <a:solidFill>
                <a:schemeClr val="accent1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29"/>
            </p:custDataLst>
          </p:nvPr>
        </p:nvSpPr>
        <p:spPr bwMode="auto">
          <a:xfrm>
            <a:off x="5842000" y="4922520"/>
            <a:ext cx="3190875" cy="518795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Autofit/>
          </a:bodyPr>
          <a:p>
            <a:pPr algn="l" latinLnBrk="0">
              <a:lnSpc>
                <a:spcPct val="120000"/>
              </a:lnSpc>
            </a:pPr>
            <a:r>
              <a:rPr lang="zh-CN" altLang="en-US" sz="1000" b="1" spc="30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精彩不断，折扣连连；我们为大学生提供超高的折扣，轻松解决资金问题</a:t>
            </a:r>
            <a:endParaRPr lang="zh-CN" altLang="en-US" sz="1000" b="1" spc="300">
              <a:solidFill>
                <a:schemeClr val="accent1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3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>
        <p:random/>
      </p:transition>
    </mc:Choice>
    <mc:Fallback>
      <p:transition advTm="3000">
        <p:random/>
      </p:transition>
    </mc:Fallback>
  </mc:AlternateContent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44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44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EMPLATE_THUMBS_INDEX" val="1、4、7、9、12、15、16、18、19、20、21、24、29、33、36、37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444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444_1*i*2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444_1*b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添加副标题内容"/>
</p:tagLst>
</file>

<file path=ppt/tags/tag1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44_1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工作汇报总结"/>
</p:tagLst>
</file>

<file path=ppt/tags/tag144.xml><?xml version="1.0" encoding="utf-8"?>
<p:tagLst xmlns:p="http://schemas.openxmlformats.org/presentationml/2006/main">
  <p:tag name="KSO_WM_TEMPLATE_THUMBS_INDEX" val="1、4、7、9、12、15、16、18、19、20、21、24、29、33、36、37"/>
  <p:tag name="KSO_WM_SLIDE_ID" val="custom20204444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444"/>
  <p:tag name="KSO_WM_SLIDE_LAYOUT" val="a_b"/>
  <p:tag name="KSO_WM_SLIDE_LAYOUT_CNT" val="1_3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4444_4*i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4444_4*l_h_i*1_1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4444_4*l_h_f*1_1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PRESET_TEXT" val="单击此处添加文本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4444_4*l_h_i*1_2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4444_4*l_h_f*1_2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PRESET_TEXT" val="单击此处添加文本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04444_4*l_h_i*1_3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4444_4*l_h_f*1_3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PRESET_TEXT" val="单击此处添加文本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4444_4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目录"/>
  <p:tag name="KSO_WM_UNIT_TEXT_FILL_FORE_SCHEMECOLOR_INDEX" val="13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04444_4*l_h_i*1_3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4444_4*l_h_f*1_3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PRESET_TEXT" val="单击此处添加文本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SLIDE_ID" val="custom20204444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444"/>
  <p:tag name="KSO_WM_SLIDE_LAYOUT" val="a_l"/>
  <p:tag name="KSO_WM_SLIDE_LAYOUT_CNT" val="1_1"/>
</p:tagLst>
</file>

<file path=ppt/tags/tag156.xml><?xml version="1.0" encoding="utf-8"?>
<p:tagLst xmlns:p="http://schemas.openxmlformats.org/presentationml/2006/main">
  <p:tag name="KSO_WM_UNIT_NOCLEAR" val="0"/>
  <p:tag name="KSO_WM_UNIT_VALUE" val="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444_7*e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第一章节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444_7*i*1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444_7*i*2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444_7*i*3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44_7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添加标题"/>
</p:tagLst>
</file>

<file path=ppt/tags/tag161.xml><?xml version="1.0" encoding="utf-8"?>
<p:tagLst xmlns:p="http://schemas.openxmlformats.org/presentationml/2006/main">
  <p:tag name="KSO_WM_SLIDE_ID" val="custom20204444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44"/>
  <p:tag name="KSO_WM_SLIDE_LAYOUT" val="a_e"/>
  <p:tag name="KSO_WM_SLIDE_LAYOUT_CNT" val="1_1"/>
</p:tagLst>
</file>

<file path=ppt/tags/tag162.xml><?xml version="1.0" encoding="utf-8"?>
<p:tagLst xmlns:p="http://schemas.openxmlformats.org/presentationml/2006/main">
  <p:tag name="KSO_WM_UNIT_NOCLEAR" val="0"/>
  <p:tag name="KSO_WM_UNIT_VALUE" val="63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4444_8*f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&#13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UNIT_SUBTYPE" val="a"/>
</p:tagLst>
</file>

<file path=ppt/tags/tag163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44_8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添加大标题"/>
</p:tagLst>
</file>

<file path=ppt/tags/tag164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44_8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添加大标题"/>
</p:tagLst>
</file>

<file path=ppt/tags/tag165.xml><?xml version="1.0" encoding="utf-8"?>
<p:tagLst xmlns:p="http://schemas.openxmlformats.org/presentationml/2006/main">
  <p:tag name="KSO_WM_SLIDE_ID" val="custom20204444_8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8"/>
  <p:tag name="KSO_WM_SLIDE_SIZE" val="863*444"/>
  <p:tag name="KSO_WM_SLIDE_POSITION" val="47*47"/>
  <p:tag name="KSO_WM_TAG_VERSION" val="1.0"/>
  <p:tag name="KSO_WM_BEAUTIFY_FLAG" val="#wm#"/>
  <p:tag name="KSO_WM_TEMPLATE_CATEGORY" val="custom"/>
  <p:tag name="KSO_WM_TEMPLATE_INDEX" val="20204444"/>
  <p:tag name="KSO_WM_SLIDE_LAYOUT" val="a_f"/>
  <p:tag name="KSO_WM_SLIDE_LAYOUT_CNT" val="1_1"/>
</p:tagLst>
</file>

<file path=ppt/tags/tag16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h"/>
  <p:tag name="KSO_WM_UNIT_TYPE" val="i"/>
  <p:tag name="KSO_WM_UNIT_INDEX" val="1"/>
  <p:tag name="KSO_WM_UNIT_ID" val="custom20204444_12*i*1"/>
  <p:tag name="KSO_WM_TEMPLATE_CATEGORY" val="custom"/>
  <p:tag name="KSO_WM_TEMPLATE_INDEX" val="20204444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z"/>
  <p:tag name="KSO_WM_UNIT_INDEX" val="1_1"/>
  <p:tag name="KSO_WM_UNIT_ID" val="custom20204444_12*l_z*1_1"/>
  <p:tag name="KSO_WM_TEMPLATE_CATEGORY" val="custom"/>
  <p:tag name="KSO_WM_TEMPLATE_INDEX" val="20204444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68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z"/>
  <p:tag name="KSO_WM_UNIT_INDEX" val="1_2"/>
  <p:tag name="KSO_WM_UNIT_ID" val="custom20204444_12*l_z*1_2"/>
  <p:tag name="KSO_WM_TEMPLATE_CATEGORY" val="custom"/>
  <p:tag name="KSO_WM_TEMPLATE_INDEX" val="20204444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69.xml><?xml version="1.0" encoding="utf-8"?>
<p:tagLst xmlns:p="http://schemas.openxmlformats.org/presentationml/2006/main">
  <p:tag name="KSO_WM_UNIT_BLOCK" val="0"/>
  <p:tag name="KSO_WM_UNIT_IS_LAYOUT_DIAGRAM" val="1"/>
  <p:tag name="KSO_WM_UNIT_SUBTYPE" val="a"/>
  <p:tag name="KSO_WM_UNIT_PRESET_TEXT" val="单击此处输入你的正文，文字是您思想的提炼，为了最终演示发布的良好效果，请尽量言简意赅的阐述观点；根据需要可酌情增减文字……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204444_12*l_h_f*1_1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BLOCK" val="0"/>
  <p:tag name="KSO_WM_UNIT_IS_LAYOUT_DIAGRAM" val="1"/>
  <p:tag name="KSO_WM_UNIT_ISCONTENTSTITLE" val="0"/>
  <p:tag name="KSO_WM_UNIT_ISNUMDGMTITLE" val="0"/>
  <p:tag name="KSO_WM_UNIT_PRESET_TEXT" val="单击此处添加小标题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1_1"/>
  <p:tag name="KSO_WM_UNIT_ID" val="custom20204444_12*l_h_a*1_1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UNIT_BLOCK" val="0"/>
  <p:tag name="KSO_WM_UNIT_IS_LAYOUT_DIAGRAM" val="1"/>
  <p:tag name="KSO_WM_UNIT_SUBTYPE" val="a"/>
  <p:tag name="KSO_WM_UNIT_PRESET_TEXT" val="单击此处输入你的正文，文字是您思想的提炼，为了最终演示发布的良好效果，请尽量言简意赅的阐述观点；根据需要可酌情增减文字……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2_1"/>
  <p:tag name="KSO_WM_UNIT_ID" val="custom20204444_12*l_h_f*1_2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2.xml><?xml version="1.0" encoding="utf-8"?>
<p:tagLst xmlns:p="http://schemas.openxmlformats.org/presentationml/2006/main">
  <p:tag name="KSO_WM_UNIT_BLOCK" val="0"/>
  <p:tag name="KSO_WM_UNIT_IS_LAYOUT_DIAGRAM" val="1"/>
  <p:tag name="KSO_WM_UNIT_ISCONTENTSTITLE" val="0"/>
  <p:tag name="KSO_WM_UNIT_ISNUMDGMTITLE" val="0"/>
  <p:tag name="KSO_WM_UNIT_PRESET_TEXT" val="单击此处添加小标题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2_1"/>
  <p:tag name="KSO_WM_UNIT_ID" val="custom20204444_12*l_h_a*1_2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3.xml><?xml version="1.0" encoding="utf-8"?>
<p:tagLst xmlns:p="http://schemas.openxmlformats.org/presentationml/2006/main">
  <p:tag name="KSO_WM_UNIT_BLOCK" val="0"/>
  <p:tag name="KSO_WM_UNIT_IS_LAYOUT_DIAGRAM" val="1"/>
  <p:tag name="KSO_WM_UNIT_SUBTYPE" val="a"/>
  <p:tag name="KSO_WM_UNIT_PRESET_TEXT" val="单击此处输入你的正文，文字是您思想的提炼，为了最终演示发布的良好效果，请尽量言简意赅的阐述观点；根据需要可酌情增减文字……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3_1"/>
  <p:tag name="KSO_WM_UNIT_ID" val="custom20204444_12*l_h_f*1_3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UNIT_BLOCK" val="0"/>
  <p:tag name="KSO_WM_UNIT_IS_LAYOUT_DIAGRAM" val="1"/>
  <p:tag name="KSO_WM_UNIT_ISCONTENTSTITLE" val="0"/>
  <p:tag name="KSO_WM_UNIT_ISNUMDGMTITLE" val="0"/>
  <p:tag name="KSO_WM_UNIT_PRESET_TEXT" val="单击此处添加小标题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3_1"/>
  <p:tag name="KSO_WM_UNIT_ID" val="custom20204444_12*l_h_a*1_3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5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3_1"/>
  <p:tag name="KSO_WM_UNIT_ID" val="custom20204444_12*l_h_i*1_3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76.xml><?xml version="1.0" encoding="utf-8"?>
<p:tagLst xmlns:p="http://schemas.openxmlformats.org/presentationml/2006/main">
  <p:tag name="KSO_WM_UNIT_BLOCK" val="0"/>
  <p:tag name="KSO_WM_UNIT_IS_LAYOUT_DIAGRAM" val="1"/>
  <p:tag name="KSO_WM_UNIT_SUBTYPE" val="a"/>
  <p:tag name="KSO_WM_UNIT_PRESET_TEXT" val="单击此处输入你的正文，文字是您思想的提炼，为了最终演示发布的良好效果，请尽量言简意赅的阐述观点；根据需要可酌情增减文字……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4_1"/>
  <p:tag name="KSO_WM_UNIT_ID" val="custom20204444_12*l_h_f*1_4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7.xml><?xml version="1.0" encoding="utf-8"?>
<p:tagLst xmlns:p="http://schemas.openxmlformats.org/presentationml/2006/main">
  <p:tag name="KSO_WM_UNIT_BLOCK" val="0"/>
  <p:tag name="KSO_WM_UNIT_IS_LAYOUT_DIAGRAM" val="1"/>
  <p:tag name="KSO_WM_UNIT_ISCONTENTSTITLE" val="0"/>
  <p:tag name="KSO_WM_UNIT_ISNUMDGMTITLE" val="0"/>
  <p:tag name="KSO_WM_UNIT_PRESET_TEXT" val="单击此处添加小标题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4_1"/>
  <p:tag name="KSO_WM_UNIT_ID" val="custom20204444_12*l_h_a*1_4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8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4_1"/>
  <p:tag name="KSO_WM_UNIT_ID" val="custom20204444_12*l_h_i*1_4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79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ID" val="custom20204444_12*l_h_i*1_1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2_1"/>
  <p:tag name="KSO_WM_UNIT_ID" val="custom20204444_12*l_h_i*1_2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81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204444_12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8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i"/>
  <p:tag name="KSO_WM_UNIT_INDEX" val="2"/>
  <p:tag name="KSO_WM_UNIT_ID" val="custom20204444_12*i*2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USESOURCEFORMAT_APPLY" val="1"/>
</p:tagLst>
</file>

<file path=ppt/tags/tag18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i"/>
  <p:tag name="KSO_WM_UNIT_INDEX" val="3"/>
  <p:tag name="KSO_WM_UNIT_ID" val="custom20204444_12*i*3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USESOURCEFORMAT_APPLY" val="1"/>
</p:tagLst>
</file>

<file path=ppt/tags/tag184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204444_12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8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444_12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4"/>
  <p:tag name="KSO_WM_SLIDE_INDEX" val="12"/>
  <p:tag name="KSO_WM_SLIDE_SIZE" val="863.821*341.244"/>
  <p:tag name="KSO_WM_SLIDE_POSITION" val="47.928*150.85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444"/>
  <p:tag name="KSO_WM_SLIDE_LAYOUT" val="a_i_l"/>
  <p:tag name="KSO_WM_SLIDE_LAYOUT_CNT" val="1_1_1"/>
</p:tagLst>
</file>

<file path=ppt/tags/tag186.xml><?xml version="1.0" encoding="utf-8"?>
<p:tagLst xmlns:p="http://schemas.openxmlformats.org/presentationml/2006/main">
  <p:tag name="KSO_WM_UNIT_NOCLEAR" val="0"/>
  <p:tag name="KSO_WM_UNIT_VALUE" val="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444_7*e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第一章节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444_7*i*1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444_7*i*2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444_7*i*3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44_7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添加标题"/>
</p:tagLst>
</file>

<file path=ppt/tags/tag1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44_7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添加标题"/>
</p:tagLst>
</file>

<file path=ppt/tags/tag192.xml><?xml version="1.0" encoding="utf-8"?>
<p:tagLst xmlns:p="http://schemas.openxmlformats.org/presentationml/2006/main">
  <p:tag name="KSO_WM_SLIDE_ID" val="custom20204444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44"/>
  <p:tag name="KSO_WM_SLIDE_LAYOUT" val="a_e"/>
  <p:tag name="KSO_WM_SLIDE_LAYOUT_CNT" val="1_1"/>
</p:tagLst>
</file>

<file path=ppt/tags/tag19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1"/>
  <p:tag name="KSO_WM_UNIT_ID" val="custom20204444_30*i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USESOURCEFORMAT_APPLY" val="1"/>
</p:tagLst>
</file>

<file path=ppt/tags/tag19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2"/>
  <p:tag name="KSO_WM_UNIT_ID" val="custom20204444_30*i*2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USESOURCEFORMAT_APPLY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custom20204444_30*m_h_i*1_1_2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96.xml><?xml version="1.0" encoding="utf-8"?>
<p:tagLst xmlns:p="http://schemas.openxmlformats.org/presentationml/2006/main"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custom20204444_30*m_h_f*1_1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custom20204444_30*m_h_a*1_1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  <p:tag name="KSO_WM_UNIT_USESOURCEFORMAT_APPLY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custom20204444_30*m_h_i*1_2_2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99.xml><?xml version="1.0" encoding="utf-8"?>
<p:tagLst xmlns:p="http://schemas.openxmlformats.org/presentationml/2006/main"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custom20204444_30*m_h_f*1_2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custom20204444_30*m_h_a*1_2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custom20204444_30*m_h_i*1_3_2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custom20204444_30*m_h_a*1_3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custom20204444_30*m_h_f*1_3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custom20204444_30*m_h_i*1_4_2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2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custom20204444_30*m_h_a*1_4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custom20204444_30*m_h_f*1_4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custom20204444_30*m_h_i*1_5_2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208.xml><?xml version="1.0" encoding="utf-8"?>
<p:tagLst xmlns:p="http://schemas.openxmlformats.org/presentationml/2006/main"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custom20204444_30*m_h_f*1_5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custom20204444_30*m_h_a*1_5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custom20204444_30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添加大标题"/>
  <p:tag name="KSO_WM_UNIT_TEXT_FILL_FORE_SCHEMECOLOR_INDEX" val="13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custom20204444_30*m_i*1_1"/>
  <p:tag name="KSO_WM_TEMPLATE_CATEGORY" val="custom"/>
  <p:tag name="KSO_WM_TEMPLATE_INDEX" val="20204444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7"/>
  <p:tag name="KSO_WM_UNIT_ID" val="custom20204444_30*m_i*1_7"/>
  <p:tag name="KSO_WM_TEMPLATE_CATEGORY" val="custom"/>
  <p:tag name="KSO_WM_TEMPLATE_INDEX" val="20204444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8"/>
  <p:tag name="KSO_WM_UNIT_ID" val="custom20204444_30*m_i*1_8"/>
  <p:tag name="KSO_WM_TEMPLATE_CATEGORY" val="custom"/>
  <p:tag name="KSO_WM_TEMPLATE_INDEX" val="20204444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9"/>
  <p:tag name="KSO_WM_UNIT_ID" val="custom20204444_30*m_i*1_9"/>
  <p:tag name="KSO_WM_TEMPLATE_CATEGORY" val="custom"/>
  <p:tag name="KSO_WM_TEMPLATE_INDEX" val="20204444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0"/>
  <p:tag name="KSO_WM_UNIT_ID" val="custom20204444_30*m_i*1_10"/>
  <p:tag name="KSO_WM_TEMPLATE_CATEGORY" val="custom"/>
  <p:tag name="KSO_WM_TEMPLATE_INDEX" val="20204444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1"/>
  <p:tag name="KSO_WM_UNIT_ID" val="custom20204444_30*m_i*1_11"/>
  <p:tag name="KSO_WM_TEMPLATE_CATEGORY" val="custom"/>
  <p:tag name="KSO_WM_TEMPLATE_INDEX" val="20204444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ID" val="custom20204444_30*m_i*1_4"/>
  <p:tag name="KSO_WM_TEMPLATE_CATEGORY" val="custom"/>
  <p:tag name="KSO_WM_TEMPLATE_INDEX" val="20204444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5"/>
  <p:tag name="KSO_WM_UNIT_ID" val="custom20204444_30*m_i*1_5"/>
  <p:tag name="KSO_WM_TEMPLATE_CATEGORY" val="custom"/>
  <p:tag name="KSO_WM_TEMPLATE_INDEX" val="20204444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6"/>
  <p:tag name="KSO_WM_UNIT_ID" val="custom20204444_30*m_i*1_6"/>
  <p:tag name="KSO_WM_TEMPLATE_CATEGORY" val="custom"/>
  <p:tag name="KSO_WM_TEMPLATE_INDEX" val="20204444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ID" val="custom20204444_30*m_i*1_3"/>
  <p:tag name="KSO_WM_TEMPLATE_CATEGORY" val="custom"/>
  <p:tag name="KSO_WM_TEMPLATE_INDEX" val="20204444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USESOURCEFORMAT_APPLY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custom20204444_30*m_i*1_2"/>
  <p:tag name="KSO_WM_TEMPLATE_CATEGORY" val="custom"/>
  <p:tag name="KSO_WM_TEMPLATE_INDEX" val="20204444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USESOURCEFORMAT_APPLY" val="1"/>
</p:tagLst>
</file>

<file path=ppt/tags/tag222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custom20204444_30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添加大标题"/>
  <p:tag name="KSO_WM_UNIT_TEXT_FILL_FORE_SCHEMECOLOR_INDEX" val="13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]"/>
  <p:tag name="KSO_WM_SLIDE_RATIO" val="1.777778"/>
  <p:tag name="KSO_WM_SLIDE_ID" val="custom20204444_3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5"/>
  <p:tag name="KSO_WM_SLIDE_INDEX" val="30"/>
  <p:tag name="KSO_WM_SLIDE_SIZE" val="960*346.118"/>
  <p:tag name="KSO_WM_SLIDE_POSITION" val="0*151.368"/>
  <p:tag name="KSO_WM_DIAGRAM_GROUP_CODE" val="m1-1"/>
  <p:tag name="KSO_WM_SLIDE_DIAGTYPE" val="m"/>
  <p:tag name="KSO_WM_TAG_VERSION" val="1.0"/>
  <p:tag name="KSO_WM_BEAUTIFY_FLAG" val="#wm#"/>
  <p:tag name="KSO_WM_TEMPLATE_CATEGORY" val="custom"/>
  <p:tag name="KSO_WM_TEMPLATE_INDEX" val="20204444"/>
  <p:tag name="KSO_WM_SLIDE_LAYOUT" val="a_m"/>
  <p:tag name="KSO_WM_SLIDE_LAYOUT_CNT" val="1_1"/>
</p:tagLst>
</file>

<file path=ppt/tags/tag22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444_16*i*1"/>
  <p:tag name="KSO_WM_TEMPLATE_CATEGORY" val="custom"/>
  <p:tag name="KSO_WM_TEMPLATE_INDEX" val="20204444"/>
  <p:tag name="KSO_WM_UNIT_BK_DARK_LIGHT" val="2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444_16*i*2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444_16*i*3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BLOCK" val="0"/>
  <p:tag name="KSO_WM_UNIT_NOCLEAR" val="0"/>
  <p:tag name="KSO_WM_UNIT_VALUE" val="15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4444_16*f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您的正文已经简明扼要，但信息却错综复杂，需要用更多的文字来表述；但请您尽可能提炼思想的精髓，否则容易造成观者的阅读压力，适得其反。"/>
  <p:tag name="KSO_WM_UNIT_SUBTYPE" val="a"/>
</p:tagLst>
</file>

<file path=ppt/tags/tag228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44_16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添加大标题"/>
</p:tagLst>
</file>

<file path=ppt/tags/tag229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custom20204444_30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添加大标题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topBottom&quot;,&quot;left&quot;:0.0,&quot;top&quot;:0.0,&quot;right&quot;:0.0,&quot;bottom&quot;:0.0,&quot;leftAbs&quot;:false,&quot;topAbs&quot;:false,&quot;rightAbs&quot;:false,&quot;bottomAbs&quot;:false}]}"/>
  <p:tag name="KSO_WM_SLIDE_BACKGROUND" val="[&quot;general&quot;,&quot;topBottom&quot;]"/>
  <p:tag name="KSO_WM_SLIDE_RATIO" val="1.777778"/>
  <p:tag name="KSO_WM_SLIDE_ID" val="custom20204444_16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6"/>
  <p:tag name="KSO_WM_SLIDE_SIZE" val="960*491"/>
  <p:tag name="KSO_WM_SLIDE_POSITION" val="0*0"/>
  <p:tag name="KSO_WM_TAG_VERSION" val="1.0"/>
  <p:tag name="KSO_WM_BEAUTIFY_FLAG" val="#wm#"/>
  <p:tag name="KSO_WM_TEMPLATE_CATEGORY" val="custom"/>
  <p:tag name="KSO_WM_TEMPLATE_INDEX" val="20204444"/>
  <p:tag name="KSO_WM_SLIDE_LAYOUT" val="a_d_f_i"/>
  <p:tag name="KSO_WM_SLIDE_LAYOUT_CNT" val="1_1_1_1"/>
</p:tagLst>
</file>

<file path=ppt/tags/tag23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h"/>
  <p:tag name="KSO_WM_UNIT_TYPE" val="i"/>
  <p:tag name="KSO_WM_UNIT_INDEX" val="1"/>
  <p:tag name="KSO_WM_UNIT_ID" val="custom20204444_33*i*1"/>
  <p:tag name="KSO_WM_TEMPLATE_CATEGORY" val="custom"/>
  <p:tag name="KSO_WM_TEMPLATE_INDEX" val="20204444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3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i"/>
  <p:tag name="KSO_WM_UNIT_INDEX" val="2"/>
  <p:tag name="KSO_WM_UNIT_ID" val="custom20204444_33*i*2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USESOURCEFORMAT_APPLY" val="1"/>
</p:tagLst>
</file>

<file path=ppt/tags/tag23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i"/>
  <p:tag name="KSO_WM_UNIT_INDEX" val="3"/>
  <p:tag name="KSO_WM_UNIT_ID" val="custom20204444_33*i*3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USESOURCEFORMAT_APPLY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custom20204444_33*n_h_i*1_1_2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UNIT_VALUE" val="155*15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1_2_1"/>
  <p:tag name="KSO_WM_UNIT_ID" val="custom20204444_33*n_h_h_x*1_1_2_1"/>
  <p:tag name="KSO_WM_TEMPLATE_CATEGORY" val="custom"/>
  <p:tag name="KSO_WM_TEMPLATE_INDEX" val="2020444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6.xml><?xml version="1.0" encoding="utf-8"?>
<p:tagLst xmlns:p="http://schemas.openxmlformats.org/presentationml/2006/main">
  <p:tag name="KSO_WM_UNIT_VALUE" val="155*15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1_4_1"/>
  <p:tag name="KSO_WM_UNIT_ID" val="custom20204444_33*n_h_h_x*1_1_4_1"/>
  <p:tag name="KSO_WM_TEMPLATE_CATEGORY" val="custom"/>
  <p:tag name="KSO_WM_TEMPLATE_INDEX" val="2020444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UNIT_VALUE" val="155*15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1_3_1"/>
  <p:tag name="KSO_WM_UNIT_ID" val="custom20204444_33*n_h_h_x*1_1_3_1"/>
  <p:tag name="KSO_WM_TEMPLATE_CATEGORY" val="custom"/>
  <p:tag name="KSO_WM_TEMPLATE_INDEX" val="2020444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custom20204444_33*n_h_i*1_1_4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custom20204444_33*n_h_i*1_1_3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2_1"/>
  <p:tag name="KSO_WM_UNIT_ID" val="custom20204444_33*n_h_h_i*1_1_2_1"/>
  <p:tag name="KSO_WM_TEMPLATE_CATEGORY" val="custom"/>
  <p:tag name="KSO_WM_TEMPLATE_INDEX" val="2020444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4_1"/>
  <p:tag name="KSO_WM_UNIT_ID" val="custom20204444_33*n_h_h_i*1_1_4_1"/>
  <p:tag name="KSO_WM_TEMPLATE_CATEGORY" val="custom"/>
  <p:tag name="KSO_WM_TEMPLATE_INDEX" val="2020444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1_1"/>
  <p:tag name="KSO_WM_UNIT_ID" val="custom20204444_33*n_h_h_i*1_1_1_1"/>
  <p:tag name="KSO_WM_TEMPLATE_CATEGORY" val="custom"/>
  <p:tag name="KSO_WM_TEMPLATE_INDEX" val="2020444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3_1"/>
  <p:tag name="KSO_WM_UNIT_ID" val="custom20204444_33*n_h_h_i*1_1_3_1"/>
  <p:tag name="KSO_WM_TEMPLATE_CATEGORY" val="custom"/>
  <p:tag name="KSO_WM_TEMPLATE_INDEX" val="2020444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2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2_1"/>
  <p:tag name="KSO_WM_UNIT_ID" val="custom20204444_33*n_h_h_a*1_1_2_1"/>
  <p:tag name="KSO_WM_TEMPLATE_CATEGORY" val="custom"/>
  <p:tag name="KSO_WM_TEMPLATE_INDEX" val="20204444"/>
  <p:tag name="KSO_WM_UNIT_LAYERLEVEL" val="1_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4_1"/>
  <p:tag name="KSO_WM_UNIT_ID" val="custom20204444_33*n_h_h_a*1_1_4_1"/>
  <p:tag name="KSO_WM_TEMPLATE_CATEGORY" val="custom"/>
  <p:tag name="KSO_WM_TEMPLATE_INDEX" val="20204444"/>
  <p:tag name="KSO_WM_UNIT_LAYERLEVEL" val="1_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3_1"/>
  <p:tag name="KSO_WM_UNIT_ID" val="custom20204444_33*n_h_h_a*1_1_3_1"/>
  <p:tag name="KSO_WM_TEMPLATE_CATEGORY" val="custom"/>
  <p:tag name="KSO_WM_TEMPLATE_INDEX" val="20204444"/>
  <p:tag name="KSO_WM_UNIT_LAYERLEVEL" val="1_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1_1"/>
  <p:tag name="KSO_WM_UNIT_ID" val="custom20204444_33*n_h_h_a*1_1_1_1"/>
  <p:tag name="KSO_WM_TEMPLATE_CATEGORY" val="custom"/>
  <p:tag name="KSO_WM_TEMPLATE_INDEX" val="20204444"/>
  <p:tag name="KSO_WM_UNIT_LAYERLEVEL" val="1_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UNIT_VALUE" val="120*13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1_1_1"/>
  <p:tag name="KSO_WM_UNIT_ID" val="custom20204444_33*n_h_h_x*1_1_1_1"/>
  <p:tag name="KSO_WM_TEMPLATE_CATEGORY" val="custom"/>
  <p:tag name="KSO_WM_TEMPLATE_INDEX" val="2020444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a"/>
  <p:tag name="KSO_WM_UNIT_INDEX" val="1"/>
  <p:tag name="KSO_WM_UNIT_ID" val="custom20204444_34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添加大标题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custom20204444_34*n_h_a*1_1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custom20204444_34*n_h_i*1_1_1"/>
  <p:tag name="KSO_WM_TEMPLATE_CATEGORY" val="custom"/>
  <p:tag name="KSO_WM_TEMPLATE_INDEX" val="20204444"/>
  <p:tag name="KSO_WM_UNIT_LAYERLEVEL" val="1_1_1"/>
  <p:tag name="KSO_WM_TAG_VERSION" val="1.0"/>
  <p:tag name="KSO_WM_BEAUTIFY_FLAG" val="#wm#"/>
  <p:tag name="KSO_WM_UNIT_LINE_FORE_SCHEMECOLOR_INDEX" val="13"/>
  <p:tag name="KSO_WM_UNIT_LINE_FILL_TYPE" val="2"/>
  <p:tag name="KSO_WM_UNIT_USESOURCEFORMAT_APPLY" val="1"/>
</p:tagLst>
</file>

<file path=ppt/tags/tag2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1_1"/>
  <p:tag name="KSO_WM_UNIT_ID" val="custom20204444_33*n_h_h_a*1_1_1_1"/>
  <p:tag name="KSO_WM_TEMPLATE_CATEGORY" val="custom"/>
  <p:tag name="KSO_WM_TEMPLATE_INDEX" val="20204444"/>
  <p:tag name="KSO_WM_UNIT_LAYERLEVEL" val="1_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1_1"/>
  <p:tag name="KSO_WM_UNIT_ID" val="custom20204444_33*n_h_h_a*1_1_1_1"/>
  <p:tag name="KSO_WM_TEMPLATE_CATEGORY" val="custom"/>
  <p:tag name="KSO_WM_TEMPLATE_INDEX" val="20204444"/>
  <p:tag name="KSO_WM_UNIT_LAYERLEVEL" val="1_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1_1"/>
  <p:tag name="KSO_WM_UNIT_ID" val="custom20204444_33*n_h_h_a*1_1_1_1"/>
  <p:tag name="KSO_WM_TEMPLATE_CATEGORY" val="custom"/>
  <p:tag name="KSO_WM_TEMPLATE_INDEX" val="20204444"/>
  <p:tag name="KSO_WM_UNIT_LAYERLEVEL" val="1_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1_1"/>
  <p:tag name="KSO_WM_UNIT_ID" val="custom20204444_33*n_h_h_a*1_1_1_1"/>
  <p:tag name="KSO_WM_TEMPLATE_CATEGORY" val="custom"/>
  <p:tag name="KSO_WM_TEMPLATE_INDEX" val="20204444"/>
  <p:tag name="KSO_WM_UNIT_LAYERLEVEL" val="1_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frame&quot;]"/>
  <p:tag name="KSO_WM_SLIDE_RATIO" val="1.777778"/>
  <p:tag name="KSO_WM_SLIDE_ID" val="custom20204444_33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4"/>
  <p:tag name="KSO_WM_SLIDE_INDEX" val="33"/>
  <p:tag name="KSO_WM_SLIDE_SIZE" val="792.897*310.057"/>
  <p:tag name="KSO_WM_SLIDE_POSITION" val="83.5512*164.497"/>
  <p:tag name="KSO_WM_DIAGRAM_GROUP_CODE" val="n1-1"/>
  <p:tag name="KSO_WM_SLIDE_DIAGTYPE" val="n"/>
  <p:tag name="KSO_WM_TAG_VERSION" val="1.0"/>
  <p:tag name="KSO_WM_BEAUTIFY_FLAG" val="#wm#"/>
  <p:tag name="KSO_WM_TEMPLATE_CATEGORY" val="custom"/>
  <p:tag name="KSO_WM_TEMPLATE_INDEX" val="20204444"/>
  <p:tag name="KSO_WM_SLIDE_LAYOUT" val="a_i_n"/>
  <p:tag name="KSO_WM_SLIDE_LAYOUT_CNT" val="1_1_1"/>
</p:tagLst>
</file>

<file path=ppt/tags/tag257.xml><?xml version="1.0" encoding="utf-8"?>
<p:tagLst xmlns:p="http://schemas.openxmlformats.org/presentationml/2006/main">
  <p:tag name="KSO_WM_UNIT_NOCLEAR" val="0"/>
  <p:tag name="KSO_WM_UNIT_VALUE" val="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444_7*e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第一章节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444_7*i*1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444_7*i*2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444_7*i*3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44_7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添加标题"/>
</p:tagLst>
</file>

<file path=ppt/tags/tag262.xml><?xml version="1.0" encoding="utf-8"?>
<p:tagLst xmlns:p="http://schemas.openxmlformats.org/presentationml/2006/main">
  <p:tag name="KSO_WM_SLIDE_ID" val="custom20204444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44"/>
  <p:tag name="KSO_WM_SLIDE_LAYOUT" val="a_e"/>
  <p:tag name="KSO_WM_SLIDE_LAYOUT_CNT" val="1_1"/>
</p:tagLst>
</file>

<file path=ppt/tags/tag26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SUBTYPE" val="h"/>
  <p:tag name="KSO_WM_UNIT_TYPE" val="i"/>
  <p:tag name="KSO_WM_UNIT_INDEX" val="1"/>
  <p:tag name="KSO_WM_UNIT_ID" val="custom20204444_23*i*1"/>
  <p:tag name="KSO_WM_TEMPLATE_CATEGORY" val="custom"/>
  <p:tag name="KSO_WM_TEMPLATE_INDEX" val="20204444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2"/>
  <p:tag name="KSO_WM_UNIT_ID" val="custom20204444_23*i*2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USESOURCEFORMAT_APPLY" val="1"/>
</p:tagLst>
</file>

<file path=ppt/tags/tag26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3"/>
  <p:tag name="KSO_WM_UNIT_ID" val="custom20204444_23*i*3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USESOURCEFORMAT_APPLY" val="1"/>
</p:tagLst>
</file>

<file path=ppt/tags/tag266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a"/>
  <p:tag name="KSO_WM_UNIT_INDEX" val="1"/>
  <p:tag name="KSO_WM_UNIT_ID" val="custom20204444_23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添加大标题"/>
  <p:tag name="KSO_WM_UNIT_TEXT_FILL_FORE_SCHEMECOLOR_INDEX" val="13"/>
  <p:tag name="KSO_WM_UNIT_TEXT_FILL_TYPE" val="1"/>
  <p:tag name="KSO_WM_UNIT_USESOURCEFORMAT_APPLY" val="1"/>
</p:tagLst>
</file>

<file path=ppt/tags/tag267.xml><?xml version="1.0" encoding="utf-8"?>
<p:tagLst xmlns:p="http://schemas.openxmlformats.org/presentationml/2006/main">
  <p:tag name="KSO_WM_UNIT_ISCONTENTSTITLE" val="0"/>
  <p:tag name="KSO_WM_UNIT_BLOCK" val="0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4444_17*f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一切新功能新服务，都要尊重用户，以用户为中心，把产品体验做到极致！"/>
  <p:tag name="KSO_WM_UNIT_SUBTYPE" val="a"/>
</p:tagLst>
</file>

<file path=ppt/tags/tag26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frame&quot;]"/>
  <p:tag name="KSO_WM_SLIDE_RATIO" val="1.777778"/>
  <p:tag name="KSO_WM_SLIDE_COLORSCHEME_VERSION" val="3.2"/>
  <p:tag name="KSO_WM_SLIDE_ID" val="custom20204444_23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3"/>
  <p:tag name="KSO_WM_SLIDE_INDEX" val="23"/>
  <p:tag name="KSO_WM_SLIDE_SIZE" val="689.102*309.597"/>
  <p:tag name="KSO_WM_SLIDE_POSITION" val="135.449*154.667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444"/>
  <p:tag name="KSO_WM_SLIDE_LAYOUT" val="a_i_l"/>
  <p:tag name="KSO_WM_SLIDE_LAYOUT_CNT" val="1_1_1"/>
</p:tagLst>
</file>

<file path=ppt/tags/tag269.xml><?xml version="1.0" encoding="utf-8"?>
<p:tagLst xmlns:p="http://schemas.openxmlformats.org/presentationml/2006/main">
  <p:tag name="KSO_WM_UNIT_NOCLEAR" val="0"/>
  <p:tag name="KSO_WM_UNIT_VALUE" val="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444_7*e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第一章节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444_7*i*1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444_7*i*2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444_7*i*3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44_7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添加标题"/>
</p:tagLst>
</file>

<file path=ppt/tags/tag274.xml><?xml version="1.0" encoding="utf-8"?>
<p:tagLst xmlns:p="http://schemas.openxmlformats.org/presentationml/2006/main">
  <p:tag name="KSO_WM_SLIDE_ID" val="custom20204444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44"/>
  <p:tag name="KSO_WM_SLIDE_LAYOUT" val="a_e"/>
  <p:tag name="KSO_WM_SLIDE_LAYOUT_CNT" val="1_1"/>
</p:tagLst>
</file>

<file path=ppt/tags/tag275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444_17*i*1"/>
  <p:tag name="KSO_WM_TEMPLATE_CATEGORY" val="custom"/>
  <p:tag name="KSO_WM_TEMPLATE_INDEX" val="20204444"/>
  <p:tag name="KSO_WM_UNIT_BK_DARK_LIGHT" val="2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ISCONTENTSTITLE" val="0"/>
  <p:tag name="KSO_WM_UNIT_BLOCK" val="0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4444_17*f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一切新功能新服务，都要尊重用户，以用户为中心，把产品体验做到极致！"/>
  <p:tag name="KSO_WM_UNIT_SUBTYPE" val="a"/>
</p:tagLst>
</file>

<file path=ppt/tags/tag277.xml><?xml version="1.0" encoding="utf-8"?>
<p:tagLst xmlns:p="http://schemas.openxmlformats.org/presentationml/2006/main">
  <p:tag name="KSO_WM_UNIT_BLOCK" val="0"/>
  <p:tag name="KSO_WM_UNIT_RELATE_UNITID" val="custom20204444_17*f*1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g"/>
  <p:tag name="KSO_WM_UNIT_INDEX" val="1"/>
  <p:tag name="KSO_WM_UNIT_ID" val="custom20204444_17*g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—— 金山办公软件"/>
</p:tagLst>
</file>

<file path=ppt/tags/tag27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444_17*i*2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444_17*i*3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44_7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添加标题"/>
</p:tagLst>
</file>

<file path=ppt/tags/tag28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444_17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7"/>
  <p:tag name="KSO_WM_SLIDE_SIZE" val="959*437"/>
  <p:tag name="KSO_WM_SLIDE_POSITION" val="0*102"/>
  <p:tag name="KSO_WM_TAG_VERSION" val="1.0"/>
  <p:tag name="KSO_WM_BEAUTIFY_FLAG" val="#wm#"/>
  <p:tag name="KSO_WM_TEMPLATE_CATEGORY" val="custom"/>
  <p:tag name="KSO_WM_TEMPLATE_INDEX" val="20204444"/>
  <p:tag name="KSO_WM_SLIDE_LAYOUT" val="f_g_i"/>
  <p:tag name="KSO_WM_SLIDE_LAYOUT_CNT" val="1_1_1"/>
</p:tagLst>
</file>

<file path=ppt/tags/tag282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444_17*i*1"/>
  <p:tag name="KSO_WM_TEMPLATE_CATEGORY" val="custom"/>
  <p:tag name="KSO_WM_TEMPLATE_INDEX" val="20204444"/>
  <p:tag name="KSO_WM_UNIT_BK_DARK_LIGHT" val="2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ISCONTENTSTITLE" val="0"/>
  <p:tag name="KSO_WM_UNIT_BLOCK" val="0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4444_17*f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一切新功能新服务，都要尊重用户，以用户为中心，把产品体验做到极致！"/>
  <p:tag name="KSO_WM_UNIT_SUBTYPE" val="a"/>
</p:tagLst>
</file>

<file path=ppt/tags/tag284.xml><?xml version="1.0" encoding="utf-8"?>
<p:tagLst xmlns:p="http://schemas.openxmlformats.org/presentationml/2006/main">
  <p:tag name="KSO_WM_UNIT_BLOCK" val="0"/>
  <p:tag name="KSO_WM_UNIT_RELATE_UNITID" val="custom20204444_17*f*1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g"/>
  <p:tag name="KSO_WM_UNIT_INDEX" val="1"/>
  <p:tag name="KSO_WM_UNIT_ID" val="custom20204444_17*g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—— 金山办公软件"/>
</p:tagLst>
</file>

<file path=ppt/tags/tag28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444_17*i*2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444_17*i*3"/>
  <p:tag name="KSO_WM_TEMPLATE_CATEGORY" val="custom"/>
  <p:tag name="KSO_WM_TEMPLATE_INDEX" val="20204444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444_17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7"/>
  <p:tag name="KSO_WM_SLIDE_SIZE" val="959*437"/>
  <p:tag name="KSO_WM_SLIDE_POSITION" val="0*102"/>
  <p:tag name="KSO_WM_TAG_VERSION" val="1.0"/>
  <p:tag name="KSO_WM_BEAUTIFY_FLAG" val="#wm#"/>
  <p:tag name="KSO_WM_TEMPLATE_CATEGORY" val="custom"/>
  <p:tag name="KSO_WM_TEMPLATE_INDEX" val="20204444"/>
  <p:tag name="KSO_WM_SLIDE_LAYOUT" val="f_g_i"/>
  <p:tag name="KSO_WM_SLIDE_LAYOUT_CNT" val="1_1_1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444_37*i*2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202X"/>
</p:tagLst>
</file>

<file path=ppt/tags/tag28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44_37*a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再出发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444_37*b*1"/>
  <p:tag name="KSO_WM_TEMPLATE_CATEGORY" val="custom"/>
  <p:tag name="KSO_WM_TEMPLATE_INDEX" val="20204444"/>
  <p:tag name="KSO_WM_UNIT_LAYERLEVEL" val="1"/>
  <p:tag name="KSO_WM_TAG_VERSION" val="1.0"/>
  <p:tag name="KSO_WM_BEAUTIFY_FLAG" val="#wm#"/>
  <p:tag name="KSO_WM_UNIT_PRESET_TEXT" val="单击此处添加副标题内容"/>
</p:tagLst>
</file>

<file path=ppt/tags/tag291.xml><?xml version="1.0" encoding="utf-8"?>
<p:tagLst xmlns:p="http://schemas.openxmlformats.org/presentationml/2006/main">
  <p:tag name="KSO_WM_SLIDE_ID" val="custom20204444_37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7"/>
  <p:tag name="KSO_WM_TAG_VERSION" val="1.0"/>
  <p:tag name="KSO_WM_BEAUTIFY_FLAG" val="#wm#"/>
  <p:tag name="KSO_WM_TEMPLATE_CATEGORY" val="custom"/>
  <p:tag name="KSO_WM_TEMPLATE_INDEX" val="20204444"/>
  <p:tag name="KSO_WM_SLIDE_LAYOUT" val="a_b"/>
  <p:tag name="KSO_WM_SLIDE_LAYOUT_CNT" val="1_1"/>
</p:tagLst>
</file>

<file path=ppt/tags/tag292.xml><?xml version="1.0" encoding="utf-8"?>
<p:tagLst xmlns:p="http://schemas.openxmlformats.org/presentationml/2006/main">
  <p:tag name="COMMONDATA" val="eyJoZGlkIjoiOTJkNjAzNDhhODg5YjkwNDA1ZmNjM2UwNjI5Y2ZkYWIifQ==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4444">
      <a:dk1>
        <a:srgbClr val="000000"/>
      </a:dk1>
      <a:lt1>
        <a:srgbClr val="FFFFFF"/>
      </a:lt1>
      <a:dk2>
        <a:srgbClr val="EAECEF"/>
      </a:dk2>
      <a:lt2>
        <a:srgbClr val="FBFBFC"/>
      </a:lt2>
      <a:accent1>
        <a:srgbClr val="1E3768"/>
      </a:accent1>
      <a:accent2>
        <a:srgbClr val="2D3959"/>
      </a:accent2>
      <a:accent3>
        <a:srgbClr val="3C2F4A"/>
      </a:accent3>
      <a:accent4>
        <a:srgbClr val="4A2C3C"/>
      </a:accent4>
      <a:accent5>
        <a:srgbClr val="59282D"/>
      </a:accent5>
      <a:accent6>
        <a:srgbClr val="68241E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1791</Words>
  <Application>WPS 演示</Application>
  <PresentationFormat/>
  <Paragraphs>214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汉仪旗黑-85S</vt:lpstr>
      <vt:lpstr>黑体</vt:lpstr>
      <vt:lpstr>Wingdings</vt:lpstr>
      <vt:lpstr>Arial Unicode MS</vt:lpstr>
      <vt:lpstr>Calibri</vt:lpstr>
      <vt:lpstr>1_Office 主题​​</vt:lpstr>
      <vt:lpstr>大学生创业</vt:lpstr>
      <vt:lpstr>PowerPoint 演示文稿</vt:lpstr>
      <vt:lpstr>大学生创业概述</vt:lpstr>
      <vt:lpstr>PowerPoint 演示文稿</vt:lpstr>
      <vt:lpstr>PowerPoint 演示文稿</vt:lpstr>
      <vt:lpstr>服务大学生创业</vt:lpstr>
      <vt:lpstr>PowerPoint 演示文稿</vt:lpstr>
      <vt:lpstr>PowerPoint 演示文稿</vt:lpstr>
      <vt:lpstr>PowerPoint 演示文稿</vt:lpstr>
      <vt:lpstr>平台优惠</vt:lpstr>
      <vt:lpstr>PowerPoint 演示文稿</vt:lpstr>
      <vt:lpstr>关于我们</vt:lpstr>
      <vt:lpstr>PowerPoint 演示文稿</vt:lpstr>
      <vt:lpstr>PowerPoint 演示文稿</vt:lpstr>
      <vt:lpstr>再出发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大学生创业</dc:title>
  <dc:creator/>
  <cp:lastModifiedBy>WPS_1646288454</cp:lastModifiedBy>
  <cp:revision>15</cp:revision>
  <dcterms:created xsi:type="dcterms:W3CDTF">2022-05-09T08:33:00Z</dcterms:created>
  <dcterms:modified xsi:type="dcterms:W3CDTF">2022-05-13T08:55:32Z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585F5D8C6C6947B9B6EBD36CBBCFDB38</vt:lpwstr>
  </property>
</Properties>
</file>